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33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7.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8" r:id="rId4"/>
  </p:sldMasterIdLst>
  <p:sldIdLst>
    <p:sldId id="258" r:id="rId5"/>
    <p:sldId id="262" r:id="rId6"/>
    <p:sldId id="288" r:id="rId7"/>
    <p:sldId id="264" r:id="rId8"/>
    <p:sldId id="266" r:id="rId9"/>
    <p:sldId id="268" r:id="rId10"/>
    <p:sldId id="291" r:id="rId11"/>
    <p:sldId id="290" r:id="rId12"/>
    <p:sldId id="310" r:id="rId13"/>
    <p:sldId id="270" r:id="rId14"/>
    <p:sldId id="271" r:id="rId15"/>
    <p:sldId id="273" r:id="rId16"/>
    <p:sldId id="278" r:id="rId17"/>
    <p:sldId id="276" r:id="rId18"/>
    <p:sldId id="279" r:id="rId19"/>
    <p:sldId id="311" r:id="rId20"/>
    <p:sldId id="314" r:id="rId21"/>
    <p:sldId id="315" r:id="rId22"/>
    <p:sldId id="316" r:id="rId23"/>
    <p:sldId id="325" r:id="rId24"/>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gsoft"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94364"/>
    <a:srgbClr val="1E2E80"/>
    <a:srgbClr val="FFFFFF"/>
    <a:srgbClr val="6D8796"/>
    <a:srgbClr val="2F4E8F"/>
    <a:srgbClr val="102225"/>
    <a:srgbClr val="0F1423"/>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076"/>
        <p:guide pos="386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1" Type="http://schemas.openxmlformats.org/officeDocument/2006/relationships/tags" Target="tags/tag337.xml"/><Relationship Id="rId30" Type="http://schemas.openxmlformats.org/officeDocument/2006/relationships/customXml" Target="../customXml/item1.xml"/><Relationship Id="rId3" Type="http://schemas.openxmlformats.org/officeDocument/2006/relationships/slideMaster" Target="slideMasters/slideMaster2.xml"/><Relationship Id="rId29" Type="http://schemas.openxmlformats.org/officeDocument/2006/relationships/customXmlProps" Target="../customXml/itemProps336.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explosion val="3"/>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Lbls>
            <c:dLbl>
              <c:idx val="0"/>
              <c:layout>
                <c:manualLayout>
                  <c:x val="0.207255066447124"/>
                  <c:y val="-0.080633118877544"/>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mn-lt"/>
                        <a:ea typeface="+mn-ea"/>
                        <a:cs typeface="+mn-cs"/>
                      </a:defRPr>
                    </a:pPr>
                    <a:r>
                      <a:rPr sz="1600">
                        <a:solidFill>
                          <a:schemeClr val="tx1"/>
                        </a:solidFill>
                        <a:latin typeface="Times New Roman" panose="02020603050405020304" charset="0"/>
                        <a:cs typeface="Times New Roman" panose="02020603050405020304" charset="0"/>
                      </a:rPr>
                      <a:t>Play to Earn, 20%</a:t>
                    </a:r>
                    <a:endParaRPr sz="1600">
                      <a:solidFill>
                        <a:schemeClr val="tx1"/>
                      </a:solidFill>
                      <a:latin typeface="Times New Roman" panose="02020603050405020304" charset="0"/>
                      <a:cs typeface="Times New Roman" panose="02020603050405020304" charset="0"/>
                    </a:endParaRPr>
                  </a:p>
                </c:rich>
              </c:tx>
              <c:showLegendKey val="1"/>
              <c:showVal val="1"/>
              <c:showCatName val="1"/>
              <c:showSerName val="1"/>
              <c:showPercent val="1"/>
              <c:showBubbleSize val="1"/>
              <c:extLst>
                <c:ext xmlns:c15="http://schemas.microsoft.com/office/drawing/2012/chart" uri="{CE6537A1-D6FC-4f65-9D91-7224C49458BB}">
                  <c15:layout/>
                </c:ext>
              </c:extLst>
            </c:dLbl>
            <c:dLbl>
              <c:idx val="1"/>
              <c:layout>
                <c:manualLayout>
                  <c:x val="0.199704511105319"/>
                  <c:y val="0.0415842729062358"/>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mn-lt"/>
                        <a:ea typeface="+mn-ea"/>
                        <a:cs typeface="+mn-cs"/>
                      </a:defRPr>
                    </a:pPr>
                    <a:r>
                      <a:rPr sz="1600">
                        <a:solidFill>
                          <a:schemeClr val="tx1"/>
                        </a:solidFill>
                        <a:latin typeface="Times New Roman" panose="02020603050405020304" charset="0"/>
                        <a:cs typeface="Times New Roman" panose="02020603050405020304" charset="0"/>
                      </a:rPr>
                      <a:t>Team Development, 20%</a:t>
                    </a:r>
                    <a:endParaRPr sz="1600">
                      <a:solidFill>
                        <a:schemeClr val="tx1"/>
                      </a:solidFill>
                      <a:latin typeface="Times New Roman" panose="02020603050405020304" charset="0"/>
                      <a:cs typeface="Times New Roman" panose="02020603050405020304" charset="0"/>
                    </a:endParaRPr>
                  </a:p>
                </c:rich>
              </c:tx>
              <c:showLegendKey val="1"/>
              <c:showVal val="1"/>
              <c:showCatName val="1"/>
              <c:showSerName val="1"/>
              <c:showPercent val="1"/>
              <c:showBubbleSize val="1"/>
              <c:extLst>
                <c:ext xmlns:c15="http://schemas.microsoft.com/office/drawing/2012/chart" uri="{CE6537A1-D6FC-4f65-9D91-7224C49458BB}">
                  <c15:layout>
                    <c:manualLayout>
                      <c:w val="0.249744920017294"/>
                      <c:h val="0.0891921530400877"/>
                    </c:manualLayout>
                  </c15:layout>
                </c:ext>
              </c:extLst>
            </c:dLbl>
            <c:dLbl>
              <c:idx val="2"/>
              <c:layout>
                <c:manualLayout>
                  <c:x val="0.280191023693608"/>
                  <c:y val="0.134368309752082"/>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mn-lt"/>
                        <a:ea typeface="+mn-ea"/>
                        <a:cs typeface="+mn-cs"/>
                      </a:defRPr>
                    </a:pPr>
                    <a:r>
                      <a:rPr sz="1600">
                        <a:solidFill>
                          <a:schemeClr val="tx1"/>
                        </a:solidFill>
                        <a:latin typeface="Times New Roman" panose="02020603050405020304" charset="0"/>
                        <a:cs typeface="Times New Roman" panose="02020603050405020304" charset="0"/>
                      </a:rPr>
                      <a:t>Ecosystem(Staking &amp; Farming), 20%</a:t>
                    </a:r>
                    <a:endParaRPr sz="1600">
                      <a:solidFill>
                        <a:schemeClr val="tx1"/>
                      </a:solidFill>
                      <a:latin typeface="Times New Roman" panose="02020603050405020304" charset="0"/>
                      <a:cs typeface="Times New Roman" panose="02020603050405020304" charset="0"/>
                    </a:endParaRPr>
                  </a:p>
                </c:rich>
              </c:tx>
              <c:showLegendKey val="1"/>
              <c:showVal val="1"/>
              <c:showCatName val="1"/>
              <c:showSerName val="1"/>
              <c:showPercent val="1"/>
              <c:showBubbleSize val="1"/>
              <c:extLst>
                <c:ext xmlns:c15="http://schemas.microsoft.com/office/drawing/2012/chart" uri="{CE6537A1-D6FC-4f65-9D91-7224C49458BB}">
                  <c15:layout>
                    <c:manualLayout>
                      <c:w val="0.435294660717033"/>
                      <c:h val="0.0931534741664546"/>
                    </c:manualLayout>
                  </c15:layout>
                </c:ext>
              </c:extLst>
            </c:dLbl>
            <c:dLbl>
              <c:idx val="3"/>
              <c:layout>
                <c:manualLayout>
                  <c:x val="-0.162568099327721"/>
                  <c:y val="0.216476996960879"/>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mn-lt"/>
                        <a:ea typeface="+mn-ea"/>
                        <a:cs typeface="+mn-cs"/>
                      </a:defRPr>
                    </a:pPr>
                    <a:r>
                      <a:rPr sz="1600">
                        <a:solidFill>
                          <a:schemeClr val="tx1"/>
                        </a:solidFill>
                        <a:latin typeface="Times New Roman" panose="02020603050405020304" charset="0"/>
                        <a:cs typeface="Times New Roman" panose="02020603050405020304" charset="0"/>
                      </a:rPr>
                      <a:t>Marketing &amp; Incentives, 10%</a:t>
                    </a:r>
                    <a:endParaRPr sz="1600">
                      <a:solidFill>
                        <a:schemeClr val="tx1"/>
                      </a:solidFill>
                      <a:latin typeface="Times New Roman" panose="02020603050405020304" charset="0"/>
                      <a:cs typeface="Times New Roman" panose="02020603050405020304" charset="0"/>
                    </a:endParaRPr>
                  </a:p>
                </c:rich>
              </c:tx>
              <c:showLegendKey val="1"/>
              <c:showVal val="1"/>
              <c:showCatName val="1"/>
              <c:showSerName val="1"/>
              <c:showPercent val="1"/>
              <c:showBubbleSize val="1"/>
              <c:extLst>
                <c:ext xmlns:c15="http://schemas.microsoft.com/office/drawing/2012/chart" uri="{CE6537A1-D6FC-4f65-9D91-7224C49458BB}">
                  <c15:layout>
                    <c:manualLayout>
                      <c:w val="0.329655569966854"/>
                      <c:h val="0.0891921530400877"/>
                    </c:manualLayout>
                  </c15:layout>
                </c:ext>
              </c:extLst>
            </c:dLbl>
            <c:dLbl>
              <c:idx val="4"/>
              <c:layout>
                <c:manualLayout>
                  <c:x val="-0.209698831506015"/>
                  <c:y val="0.0482642458942904"/>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mn-lt"/>
                        <a:ea typeface="+mn-ea"/>
                        <a:cs typeface="+mn-cs"/>
                      </a:defRPr>
                    </a:pPr>
                    <a:r>
                      <a:rPr sz="1600">
                        <a:solidFill>
                          <a:schemeClr val="tx1"/>
                        </a:solidFill>
                        <a:latin typeface="Times New Roman" panose="02020603050405020304" charset="0"/>
                        <a:cs typeface="Times New Roman" panose="02020603050405020304" charset="0"/>
                      </a:rPr>
                      <a:t>Liquidity, 10%</a:t>
                    </a:r>
                    <a:endParaRPr sz="1600">
                      <a:solidFill>
                        <a:schemeClr val="tx1"/>
                      </a:solidFill>
                      <a:latin typeface="Times New Roman" panose="02020603050405020304" charset="0"/>
                      <a:cs typeface="Times New Roman" panose="02020603050405020304" charset="0"/>
                    </a:endParaRPr>
                  </a:p>
                </c:rich>
              </c:tx>
              <c:showLegendKey val="1"/>
              <c:showVal val="1"/>
              <c:showCatName val="1"/>
              <c:showSerName val="1"/>
              <c:showPercent val="1"/>
              <c:showBubbleSize val="1"/>
              <c:extLst>
                <c:ext xmlns:c15="http://schemas.microsoft.com/office/drawing/2012/chart" uri="{CE6537A1-D6FC-4f65-9D91-7224C49458BB}">
                  <c15:layout/>
                </c:ext>
              </c:extLst>
            </c:dLbl>
            <c:dLbl>
              <c:idx val="5"/>
              <c:layout>
                <c:manualLayout>
                  <c:x val="-0.208782958249502"/>
                  <c:y val="-0.0301959878219689"/>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mn-lt"/>
                        <a:ea typeface="+mn-ea"/>
                        <a:cs typeface="+mn-cs"/>
                      </a:defRPr>
                    </a:pPr>
                    <a:r>
                      <a:rPr sz="1600">
                        <a:solidFill>
                          <a:schemeClr val="tx1"/>
                        </a:solidFill>
                        <a:latin typeface="Times New Roman" panose="02020603050405020304" charset="0"/>
                        <a:cs typeface="Times New Roman" panose="02020603050405020304" charset="0"/>
                      </a:rPr>
                      <a:t>Company reserve, 5%</a:t>
                    </a:r>
                    <a:endParaRPr sz="1600">
                      <a:solidFill>
                        <a:schemeClr val="tx1"/>
                      </a:solidFill>
                      <a:latin typeface="Times New Roman" panose="02020603050405020304" charset="0"/>
                      <a:cs typeface="Times New Roman" panose="02020603050405020304" charset="0"/>
                    </a:endParaRPr>
                  </a:p>
                </c:rich>
              </c:tx>
              <c:showLegendKey val="1"/>
              <c:showVal val="1"/>
              <c:showCatName val="1"/>
              <c:showSerName val="1"/>
              <c:showPercent val="1"/>
              <c:showBubbleSize val="1"/>
              <c:extLst>
                <c:ext xmlns:c15="http://schemas.microsoft.com/office/drawing/2012/chart" uri="{CE6537A1-D6FC-4f65-9D91-7224C49458BB}">
                  <c15:layout>
                    <c:manualLayout>
                      <c:w val="0.228848537253206"/>
                      <c:h val="0.0779822103082734"/>
                    </c:manualLayout>
                  </c15:layout>
                </c:ext>
              </c:extLst>
            </c:dLbl>
            <c:dLbl>
              <c:idx val="6"/>
              <c:layout>
                <c:manualLayout>
                  <c:x val="-0.223021713095208"/>
                  <c:y val="-0.0768582319022874"/>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mn-lt"/>
                        <a:ea typeface="+mn-ea"/>
                        <a:cs typeface="+mn-cs"/>
                      </a:defRPr>
                    </a:pPr>
                    <a:r>
                      <a:rPr sz="1600">
                        <a:solidFill>
                          <a:schemeClr val="tx1"/>
                        </a:solidFill>
                        <a:latin typeface="Times New Roman" panose="02020603050405020304" charset="0"/>
                        <a:cs typeface="Times New Roman" panose="02020603050405020304" charset="0"/>
                      </a:rPr>
                      <a:t>Public Sale (IDO)</a:t>
                    </a:r>
                    <a:r>
                      <a:rPr lang="en-US" altLang="zh-CN" sz="1600">
                        <a:solidFill>
                          <a:schemeClr val="tx1"/>
                        </a:solidFill>
                        <a:latin typeface="Times New Roman" panose="02020603050405020304" charset="0"/>
                        <a:cs typeface="Times New Roman" panose="02020603050405020304" charset="0"/>
                      </a:rPr>
                      <a:t>, 5%</a:t>
                    </a:r>
                    <a:endParaRPr lang="en-US" altLang="zh-CN" sz="1600">
                      <a:solidFill>
                        <a:schemeClr val="tx1"/>
                      </a:solidFill>
                      <a:latin typeface="Times New Roman" panose="02020603050405020304" charset="0"/>
                      <a:cs typeface="Times New Roman" panose="02020603050405020304" charset="0"/>
                    </a:endParaRPr>
                  </a:p>
                </c:rich>
              </c:tx>
              <c:showLegendKey val="1"/>
              <c:showVal val="1"/>
              <c:showCatName val="1"/>
              <c:showSerName val="1"/>
              <c:showPercent val="1"/>
              <c:showBubbleSize val="1"/>
              <c:extLst>
                <c:ext xmlns:c15="http://schemas.microsoft.com/office/drawing/2012/chart" uri="{CE6537A1-D6FC-4f65-9D91-7224C49458BB}">
                  <c15:layout>
                    <c:manualLayout>
                      <c:w val="0.259256376999568"/>
                      <c:h val="0.0891921530400877"/>
                    </c:manualLayout>
                  </c15:layout>
                </c:ext>
              </c:extLst>
            </c:dLbl>
            <c:dLbl>
              <c:idx val="7"/>
              <c:layout>
                <c:manualLayout>
                  <c:x val="-0.170601963474933"/>
                  <c:y val="-0.14040772546381"/>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mn-lt"/>
                        <a:ea typeface="+mn-ea"/>
                        <a:cs typeface="+mn-cs"/>
                      </a:defRPr>
                    </a:pPr>
                    <a:r>
                      <a:rPr sz="1600">
                        <a:solidFill>
                          <a:schemeClr val="tx1"/>
                        </a:solidFill>
                        <a:latin typeface="Times New Roman" panose="02020603050405020304" charset="0"/>
                        <a:cs typeface="Times New Roman" panose="02020603050405020304" charset="0"/>
                      </a:rPr>
                      <a:t>Private Sale, 5%</a:t>
                    </a:r>
                    <a:endParaRPr sz="1600">
                      <a:solidFill>
                        <a:schemeClr val="tx1"/>
                      </a:solidFill>
                      <a:latin typeface="Times New Roman" panose="02020603050405020304" charset="0"/>
                      <a:cs typeface="Times New Roman" panose="02020603050405020304" charset="0"/>
                    </a:endParaRPr>
                  </a:p>
                </c:rich>
              </c:tx>
              <c:showLegendKey val="1"/>
              <c:showVal val="1"/>
              <c:showCatName val="1"/>
              <c:showSerName val="1"/>
              <c:showPercent val="1"/>
              <c:showBubbleSize val="1"/>
              <c:extLst>
                <c:ext xmlns:c15="http://schemas.microsoft.com/office/drawing/2012/chart" uri="{CE6537A1-D6FC-4f65-9D91-7224C49458BB}">
                  <c15:layout/>
                </c:ext>
              </c:extLst>
            </c:dLbl>
            <c:dLbl>
              <c:idx val="8"/>
              <c:layout>
                <c:manualLayout>
                  <c:x val="0.217727742440316"/>
                  <c:y val="-0.158257440018596"/>
                </c:manualLayout>
              </c:layout>
              <c:tx>
                <c:rich>
                  <a:bodyPr rot="0" spcFirstLastPara="0" vertOverflow="ellipsis" vert="horz" wrap="square" lIns="38100" tIns="19050" rIns="38100" bIns="19050" anchor="ctr" anchorCtr="1"/>
                  <a:lstStyle/>
                  <a:p>
                    <a:pPr defTabSz="914400">
                      <a:defRPr lang="zh-CN" sz="1000" b="0" i="0" u="none" strike="noStrike" kern="1200" baseline="0">
                        <a:solidFill>
                          <a:schemeClr val="tx1"/>
                        </a:solidFill>
                        <a:latin typeface="+mn-lt"/>
                        <a:ea typeface="+mn-ea"/>
                        <a:cs typeface="+mn-cs"/>
                      </a:defRPr>
                    </a:pPr>
                    <a:r>
                      <a:rPr sz="1600">
                        <a:solidFill>
                          <a:schemeClr val="tx1"/>
                        </a:solidFill>
                        <a:latin typeface="Times New Roman" panose="02020603050405020304" charset="0"/>
                        <a:cs typeface="Times New Roman" panose="02020603050405020304" charset="0"/>
                      </a:rPr>
                      <a:t>Advisors, 5%</a:t>
                    </a:r>
                    <a:endParaRPr sz="1600">
                      <a:solidFill>
                        <a:schemeClr val="tx1"/>
                      </a:solidFill>
                      <a:latin typeface="Times New Roman" panose="02020603050405020304" charset="0"/>
                      <a:cs typeface="Times New Roman" panose="02020603050405020304" charset="0"/>
                    </a:endParaRPr>
                  </a:p>
                </c:rich>
              </c:tx>
              <c:showLegendKey val="1"/>
              <c:showVal val="1"/>
              <c:showCatName val="1"/>
              <c:showSerName val="1"/>
              <c:showPercent val="1"/>
              <c:showBubbleSize val="1"/>
              <c:extLst>
                <c:ext xmlns:c15="http://schemas.microsoft.com/office/drawing/2012/chart" uri="{CE6537A1-D6FC-4f65-9D91-7224C49458BB}">
                  <c15:layout>
                    <c:manualLayout>
                      <c:w val="0.167128955427016"/>
                      <c:h val="0.0523584905660377"/>
                    </c:manualLayout>
                  </c15:layout>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showLegendKey val="1"/>
            <c:showVal val="1"/>
            <c:showCatName val="1"/>
            <c:showSerName val="1"/>
            <c:showPercent val="1"/>
            <c:showBubbleSize val="1"/>
            <c:showLeaderLines val="1"/>
            <c:extLst>
              <c:ext xmlns:c15="http://schemas.microsoft.com/office/drawing/2012/chart" uri="{CE6537A1-D6FC-4f65-9D91-7224C49458BB}">
                <c15:layout/>
                <c15:showLeaderLines val="1"/>
                <c15:leaderLines/>
              </c:ext>
            </c:extLst>
          </c:dLbls>
          <c:cat>
            <c:strRef>
              <c:f>{"Play to Earn","Team Development","Ecosystem(Staking &amp; Farming)","Marketing &amp; Incentives","Liquidity","Company reserve","Public Sale (IDO)","Private Sale","Advisors"}</c:f>
              <c:strCache>
                <c:ptCount val="9"/>
                <c:pt idx="0">
                  <c:v>Play to Earn</c:v>
                </c:pt>
                <c:pt idx="1">
                  <c:v>Team Development</c:v>
                </c:pt>
                <c:pt idx="2">
                  <c:v>Ecosystem(Staking &amp; Farming)</c:v>
                </c:pt>
                <c:pt idx="3">
                  <c:v>Marketing &amp; Incentives</c:v>
                </c:pt>
                <c:pt idx="4">
                  <c:v>Liquidity</c:v>
                </c:pt>
                <c:pt idx="5">
                  <c:v>Company reserve</c:v>
                </c:pt>
                <c:pt idx="6">
                  <c:v>Public Sale (IDO)</c:v>
                </c:pt>
                <c:pt idx="7">
                  <c:v>Private Sale</c:v>
                </c:pt>
                <c:pt idx="8">
                  <c:v>Advisors</c:v>
                </c:pt>
              </c:strCache>
            </c:strRef>
          </c:cat>
          <c:val>
            <c:numRef>
              <c:f>{0.2,0.2,0.2,0.1,0.1,0.05,0.05,0.05,0.05}</c:f>
              <c:numCache>
                <c:formatCode>0%</c:formatCode>
                <c:ptCount val="9"/>
                <c:pt idx="0">
                  <c:v>0.2</c:v>
                </c:pt>
                <c:pt idx="1">
                  <c:v>0.2</c:v>
                </c:pt>
                <c:pt idx="2">
                  <c:v>0.2</c:v>
                </c:pt>
                <c:pt idx="3">
                  <c:v>0.1</c:v>
                </c:pt>
                <c:pt idx="4">
                  <c:v>0.1</c:v>
                </c:pt>
                <c:pt idx="5">
                  <c:v>0.05</c:v>
                </c:pt>
                <c:pt idx="6">
                  <c:v>0.05</c:v>
                </c:pt>
                <c:pt idx="7">
                  <c:v>0.05</c:v>
                </c:pt>
                <c:pt idx="8">
                  <c:v>0.05</c:v>
                </c:pt>
              </c:numCache>
            </c:numRef>
          </c:val>
        </c:ser>
        <c:dLbls>
          <c:showLegendKey val="1"/>
          <c:showVal val="1"/>
          <c:showCatName val="1"/>
          <c:showSerName val="1"/>
          <c:showPercent val="1"/>
          <c:showBubbleSize val="1"/>
          <c:showLeaderLines val="1"/>
        </c:dLbls>
        <c:firstSliceAng val="0"/>
        <c:holeSize val="50"/>
      </c:doughnutChart>
    </c:plotArea>
    <c:plotVisOnly val="1"/>
    <c:dispBlanksAs val="gap"/>
    <c:showDLblsOverMax val="0"/>
  </c:chart>
  <c:txPr>
    <a:bodyPr/>
    <a:lstStyle/>
    <a:p>
      <a:pPr>
        <a:defRPr lang="zh-CN">
          <a:solidFill>
            <a:schemeClr val="tx1"/>
          </a:solidFill>
        </a:defRPr>
      </a:pPr>
    </a:p>
  </c:txPr>
  <c:externalData r:id="rId1">
    <c:autoUpdate val="0"/>
  </c:externalData>
</c:chartSpace>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png"/><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image" Target="../media/image3.png"/><Relationship Id="rId4" Type="http://schemas.openxmlformats.org/officeDocument/2006/relationships/tags" Target="../tags/tag178.xml"/><Relationship Id="rId3" Type="http://schemas.openxmlformats.org/officeDocument/2006/relationships/image" Target="../media/image2.png"/><Relationship Id="rId2" Type="http://schemas.openxmlformats.org/officeDocument/2006/relationships/tags" Target="../tags/tag177.xml"/><Relationship Id="rId11" Type="http://schemas.openxmlformats.org/officeDocument/2006/relationships/tags" Target="../tags/tag184.xml"/><Relationship Id="rId10" Type="http://schemas.openxmlformats.org/officeDocument/2006/relationships/tags" Target="../tags/tag18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image" Target="../media/image3.png"/><Relationship Id="rId4" Type="http://schemas.openxmlformats.org/officeDocument/2006/relationships/tags" Target="../tags/tag186.xml"/><Relationship Id="rId3" Type="http://schemas.openxmlformats.org/officeDocument/2006/relationships/image" Target="../media/image2.png"/><Relationship Id="rId2" Type="http://schemas.openxmlformats.org/officeDocument/2006/relationships/tags" Target="../tags/tag185.xml"/><Relationship Id="rId13" Type="http://schemas.openxmlformats.org/officeDocument/2006/relationships/tags" Target="../tags/tag194.xml"/><Relationship Id="rId12" Type="http://schemas.openxmlformats.org/officeDocument/2006/relationships/tags" Target="../tags/tag193.xml"/><Relationship Id="rId11" Type="http://schemas.openxmlformats.org/officeDocument/2006/relationships/tags" Target="../tags/tag192.xml"/><Relationship Id="rId10" Type="http://schemas.openxmlformats.org/officeDocument/2006/relationships/tags" Target="../tags/tag191.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image" Target="../media/image3.png"/><Relationship Id="rId4" Type="http://schemas.openxmlformats.org/officeDocument/2006/relationships/tags" Target="../tags/tag203.xml"/><Relationship Id="rId3" Type="http://schemas.openxmlformats.org/officeDocument/2006/relationships/image" Target="../media/image2.png"/><Relationship Id="rId2" Type="http://schemas.openxmlformats.org/officeDocument/2006/relationships/tags" Target="../tags/tag202.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image" Target="../media/image3.png"/><Relationship Id="rId4" Type="http://schemas.openxmlformats.org/officeDocument/2006/relationships/tags" Target="../tags/tag211.xml"/><Relationship Id="rId3" Type="http://schemas.openxmlformats.org/officeDocument/2006/relationships/image" Target="../media/image2.png"/><Relationship Id="rId2" Type="http://schemas.openxmlformats.org/officeDocument/2006/relationships/tags" Target="../tags/tag210.xml"/><Relationship Id="rId10" Type="http://schemas.openxmlformats.org/officeDocument/2006/relationships/tags" Target="../tags/tag216.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image" Target="../media/image3.png"/><Relationship Id="rId4" Type="http://schemas.openxmlformats.org/officeDocument/2006/relationships/tags" Target="../tags/tag218.xml"/><Relationship Id="rId3" Type="http://schemas.openxmlformats.org/officeDocument/2006/relationships/image" Target="../media/image2.png"/><Relationship Id="rId2" Type="http://schemas.openxmlformats.org/officeDocument/2006/relationships/tags" Target="../tags/tag217.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226.xml"/><Relationship Id="rId7" Type="http://schemas.openxmlformats.org/officeDocument/2006/relationships/image" Target="../media/image6.png"/><Relationship Id="rId6" Type="http://schemas.openxmlformats.org/officeDocument/2006/relationships/tags" Target="../tags/tag225.xml"/><Relationship Id="rId5" Type="http://schemas.openxmlformats.org/officeDocument/2006/relationships/image" Target="../media/image5.png"/><Relationship Id="rId4" Type="http://schemas.openxmlformats.org/officeDocument/2006/relationships/tags" Target="../tags/tag224.xml"/><Relationship Id="rId3" Type="http://schemas.openxmlformats.org/officeDocument/2006/relationships/image" Target="../media/image4.png"/><Relationship Id="rId24" Type="http://schemas.openxmlformats.org/officeDocument/2006/relationships/tags" Target="../tags/tag237.xml"/><Relationship Id="rId23" Type="http://schemas.openxmlformats.org/officeDocument/2006/relationships/tags" Target="../tags/tag236.xml"/><Relationship Id="rId22" Type="http://schemas.openxmlformats.org/officeDocument/2006/relationships/tags" Target="../tags/tag235.xml"/><Relationship Id="rId21" Type="http://schemas.openxmlformats.org/officeDocument/2006/relationships/tags" Target="../tags/tag234.xml"/><Relationship Id="rId20" Type="http://schemas.openxmlformats.org/officeDocument/2006/relationships/tags" Target="../tags/tag233.xml"/><Relationship Id="rId2" Type="http://schemas.openxmlformats.org/officeDocument/2006/relationships/tags" Target="../tags/tag223.xml"/><Relationship Id="rId19" Type="http://schemas.openxmlformats.org/officeDocument/2006/relationships/tags" Target="../tags/tag232.xml"/><Relationship Id="rId18" Type="http://schemas.openxmlformats.org/officeDocument/2006/relationships/tags" Target="../tags/tag231.xml"/><Relationship Id="rId17" Type="http://schemas.openxmlformats.org/officeDocument/2006/relationships/image" Target="../media/image11.png"/><Relationship Id="rId16" Type="http://schemas.openxmlformats.org/officeDocument/2006/relationships/tags" Target="../tags/tag230.xml"/><Relationship Id="rId15" Type="http://schemas.openxmlformats.org/officeDocument/2006/relationships/image" Target="../media/image10.png"/><Relationship Id="rId14" Type="http://schemas.openxmlformats.org/officeDocument/2006/relationships/tags" Target="../tags/tag229.xml"/><Relationship Id="rId13" Type="http://schemas.openxmlformats.org/officeDocument/2006/relationships/image" Target="../media/image9.png"/><Relationship Id="rId12" Type="http://schemas.openxmlformats.org/officeDocument/2006/relationships/tags" Target="../tags/tag228.xml"/><Relationship Id="rId11" Type="http://schemas.openxmlformats.org/officeDocument/2006/relationships/image" Target="../media/image8.png"/><Relationship Id="rId10" Type="http://schemas.openxmlformats.org/officeDocument/2006/relationships/tags" Target="../tags/tag22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image" Target="../media/image3.png"/><Relationship Id="rId4" Type="http://schemas.openxmlformats.org/officeDocument/2006/relationships/tags" Target="../tags/tag239.xml"/><Relationship Id="rId3" Type="http://schemas.openxmlformats.org/officeDocument/2006/relationships/image" Target="../media/image2.png"/><Relationship Id="rId2" Type="http://schemas.openxmlformats.org/officeDocument/2006/relationships/tags" Target="../tags/tag238.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image" Target="../media/image3.png"/><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image" Target="../media/image2.png"/><Relationship Id="rId2" Type="http://schemas.openxmlformats.org/officeDocument/2006/relationships/tags" Target="../tags/tag244.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image" Target="../media/image3.png"/><Relationship Id="rId4" Type="http://schemas.openxmlformats.org/officeDocument/2006/relationships/tags" Target="../tags/tag253.xml"/><Relationship Id="rId3" Type="http://schemas.openxmlformats.org/officeDocument/2006/relationships/image" Target="../media/image2.png"/><Relationship Id="rId2" Type="http://schemas.openxmlformats.org/officeDocument/2006/relationships/tags" Target="../tags/tag252.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image" Target="../media/image3.png"/><Relationship Id="rId3" Type="http://schemas.openxmlformats.org/officeDocument/2006/relationships/tags" Target="../tags/tag262.xml"/><Relationship Id="rId2" Type="http://schemas.openxmlformats.org/officeDocument/2006/relationships/tags" Target="../tags/tag261.xml"/><Relationship Id="rId10" Type="http://schemas.openxmlformats.org/officeDocument/2006/relationships/tags" Target="../tags/tag268.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image" Target="../media/image3.png"/><Relationship Id="rId4" Type="http://schemas.openxmlformats.org/officeDocument/2006/relationships/tags" Target="../tags/tag270.xml"/><Relationship Id="rId3" Type="http://schemas.openxmlformats.org/officeDocument/2006/relationships/image" Target="../media/image2.png"/><Relationship Id="rId2" Type="http://schemas.openxmlformats.org/officeDocument/2006/relationships/tags" Target="../tags/tag269.xml"/><Relationship Id="rId12" Type="http://schemas.openxmlformats.org/officeDocument/2006/relationships/tags" Target="../tags/tag277.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image" Target="../media/image3.png"/><Relationship Id="rId5" Type="http://schemas.openxmlformats.org/officeDocument/2006/relationships/tags" Target="../tags/tag280.xml"/><Relationship Id="rId4" Type="http://schemas.openxmlformats.org/officeDocument/2006/relationships/tags" Target="../tags/tag279.xml"/><Relationship Id="rId3" Type="http://schemas.openxmlformats.org/officeDocument/2006/relationships/image" Target="../media/image2.png"/><Relationship Id="rId2" Type="http://schemas.openxmlformats.org/officeDocument/2006/relationships/tags" Target="../tags/tag278.xml"/><Relationship Id="rId14" Type="http://schemas.openxmlformats.org/officeDocument/2006/relationships/tags" Target="../tags/tag288.xml"/><Relationship Id="rId13" Type="http://schemas.openxmlformats.org/officeDocument/2006/relationships/tags" Target="../tags/tag287.xml"/><Relationship Id="rId12" Type="http://schemas.openxmlformats.org/officeDocument/2006/relationships/tags" Target="../tags/tag286.xml"/><Relationship Id="rId11" Type="http://schemas.openxmlformats.org/officeDocument/2006/relationships/tags" Target="../tags/tag285.xml"/><Relationship Id="rId10" Type="http://schemas.openxmlformats.org/officeDocument/2006/relationships/tags" Target="../tags/tag284.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image" Target="../media/image3.png"/><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image" Target="../media/image2.png"/><Relationship Id="rId2" Type="http://schemas.openxmlformats.org/officeDocument/2006/relationships/tags" Target="../tags/tag289.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a:xfrm>
            <a:off x="881647" y="6349833"/>
            <a:ext cx="2700000" cy="316800"/>
          </a:xfrm>
        </p:spPr>
        <p:txBody>
          <a:bodyPr/>
          <a:lstStyle>
            <a:lvl1pPr>
              <a:defRPr baseline="0">
                <a:latin typeface="Arial" panose="020B0604020202020204" pitchFamily="34" charset="0"/>
                <a:ea typeface="汉仪雅酷黑简" panose="00020600040101010101" pitchFamily="18" charset="-122"/>
              </a:defRPr>
            </a:lvl1pPr>
          </a:lstStyle>
          <a:p>
            <a:r>
              <a:rPr lang="zh-CN" altLang="en-US" smtClean="0"/>
              <a:t>Metandao Holding Limited</a:t>
            </a:r>
            <a:r>
              <a:rPr lang="en-US" altLang="zh-CN" smtClean="0"/>
              <a:t>.CO</a:t>
            </a:r>
            <a:endParaRPr lang="en-US" altLang="zh-CN" smtClean="0"/>
          </a:p>
        </p:txBody>
      </p:sp>
      <p:sp>
        <p:nvSpPr>
          <p:cNvPr id="6" name="页脚占位符 5"/>
          <p:cNvSpPr>
            <a:spLocks noGrp="1"/>
          </p:cNvSpPr>
          <p:nvPr>
            <p:ph type="ftr" sz="quarter" idx="11"/>
            <p:custDataLst>
              <p:tags r:id="rId3"/>
            </p:custDataLst>
          </p:nvPr>
        </p:nvSpPr>
        <p:spPr/>
        <p:txBody>
          <a:bodyPr/>
          <a:lstStyle>
            <a:lvl1pPr>
              <a:defRPr baseline="0">
                <a:latin typeface="Arial" panose="020B0604020202020204" pitchFamily="34" charset="0"/>
                <a:ea typeface="汉仪雅酷黑简" panose="00020600040101010101" pitchFamily="18" charset="-122"/>
              </a:defRPr>
            </a:lvl1pPr>
          </a:lstStyle>
          <a:p>
            <a:r>
              <a:rPr lang="zh-CN" altLang="en-US" dirty="0"/>
              <a:t>https://metandao.com/</a:t>
            </a:r>
            <a:endParaRPr lang="zh-CN" altLang="en-US" dirty="0"/>
          </a:p>
        </p:txBody>
      </p:sp>
      <p:sp>
        <p:nvSpPr>
          <p:cNvPr id="7" name="灯片编号占位符 6"/>
          <p:cNvSpPr>
            <a:spLocks noGrp="1"/>
          </p:cNvSpPr>
          <p:nvPr>
            <p:ph type="sldNum" sz="quarter" idx="12"/>
            <p:custDataLst>
              <p:tags r:id="rId4"/>
            </p:custDataLst>
          </p:nvPr>
        </p:nvSpPr>
        <p:spPr/>
        <p:txBody>
          <a:bodyPr/>
          <a:lstStyle>
            <a:lvl1pPr>
              <a:defRPr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
        <p:nvSpPr>
          <p:cNvPr id="15" name="文本占位符 14"/>
          <p:cNvSpPr>
            <a:spLocks noGrp="1"/>
          </p:cNvSpPr>
          <p:nvPr>
            <p:ph type="body" sz="quarter" idx="14" hasCustomPrompt="1"/>
            <p:custDataLst>
              <p:tags r:id="rId5"/>
            </p:custDataLst>
          </p:nvPr>
        </p:nvSpPr>
        <p:spPr>
          <a:xfrm>
            <a:off x="7146000" y="4946400"/>
            <a:ext cx="2397600" cy="414000"/>
          </a:xfrm>
        </p:spPr>
        <p:txBody>
          <a:bodyPr>
            <a:normAutofit/>
          </a:bodyPr>
          <a:lstStyle>
            <a:lvl1pPr marL="0" indent="0">
              <a:lnSpc>
                <a:spcPct val="100000"/>
              </a:lnSpc>
              <a:buNone/>
              <a:defRPr sz="1800" baseline="0">
                <a:solidFill>
                  <a:schemeClr val="accent6"/>
                </a:solidFill>
                <a:latin typeface="Arial" panose="020B0604020202020204" pitchFamily="34" charset="0"/>
                <a:ea typeface="汉仪雅酷黑简" panose="00020600040101010101" pitchFamily="18" charset="-122"/>
              </a:defRPr>
            </a:lvl1pPr>
          </a:lstStyle>
          <a:p>
            <a:pPr lvl="0"/>
            <a:r>
              <a:rPr lang="zh-CN" altLang="en-US" dirty="0"/>
              <a:t>编辑文本</a:t>
            </a:r>
            <a:endParaRPr lang="zh-CN" altLang="en-US" dirty="0"/>
          </a:p>
        </p:txBody>
      </p:sp>
      <p:sp>
        <p:nvSpPr>
          <p:cNvPr id="9" name="副标题"/>
          <p:cNvSpPr>
            <a:spLocks noGrp="1"/>
          </p:cNvSpPr>
          <p:nvPr>
            <p:ph type="body" sz="quarter" idx="13" hasCustomPrompt="1"/>
            <p:custDataLst>
              <p:tags r:id="rId6"/>
            </p:custDataLst>
          </p:nvPr>
        </p:nvSpPr>
        <p:spPr>
          <a:xfrm>
            <a:off x="7084800" y="3541223"/>
            <a:ext cx="2646000" cy="288000"/>
          </a:xfrm>
        </p:spPr>
        <p:txBody>
          <a:bodyPr lIns="90000" tIns="0" rIns="90000" bIns="0">
            <a:normAutofit/>
          </a:bodyPr>
          <a:lstStyle>
            <a:lvl1pPr marL="0" indent="0">
              <a:lnSpc>
                <a:spcPct val="100000"/>
              </a:lnSpc>
              <a:buNone/>
              <a:defRPr sz="1800" baseline="0">
                <a:solidFill>
                  <a:schemeClr val="bg1">
                    <a:lumMod val="65000"/>
                  </a:schemeClr>
                </a:solidFill>
                <a:latin typeface="Arial" panose="020B0604020202020204" pitchFamily="34" charset="0"/>
                <a:ea typeface="汉仪雅酷黑简" panose="00020600040101010101" pitchFamily="18" charset="-122"/>
              </a:defRPr>
            </a:lvl1pPr>
          </a:lstStyle>
          <a:p>
            <a:pPr lvl="0"/>
            <a:r>
              <a:rPr lang="zh-CN" altLang="en-US" dirty="0"/>
              <a:t>编辑副标题</a:t>
            </a:r>
            <a:endParaRPr lang="zh-CN" altLang="en-US" dirty="0"/>
          </a:p>
        </p:txBody>
      </p:sp>
      <p:sp>
        <p:nvSpPr>
          <p:cNvPr id="4" name="标题 3"/>
          <p:cNvSpPr>
            <a:spLocks noGrp="1"/>
          </p:cNvSpPr>
          <p:nvPr>
            <p:ph type="title" hasCustomPrompt="1"/>
            <p:custDataLst>
              <p:tags r:id="rId7"/>
            </p:custDataLst>
          </p:nvPr>
        </p:nvSpPr>
        <p:spPr>
          <a:xfrm>
            <a:off x="7088400" y="2138400"/>
            <a:ext cx="4881600" cy="1314000"/>
          </a:xfrm>
        </p:spPr>
        <p:txBody>
          <a:bodyPr tIns="0" bIns="0" anchor="b" anchorCtr="0">
            <a:normAutofit/>
          </a:bodyPr>
          <a:lstStyle>
            <a:lvl1pPr>
              <a:lnSpc>
                <a:spcPct val="110000"/>
              </a:lnSpc>
              <a:spcAft>
                <a:spcPts val="1000"/>
              </a:spcAft>
              <a:defRPr sz="6400" b="0" baseline="0">
                <a:solidFill>
                  <a:schemeClr val="bg1"/>
                </a:solidFill>
                <a:latin typeface="Arial" panose="020B0604020202020204" pitchFamily="34" charset="0"/>
                <a:ea typeface="汉仪雅酷黑简" panose="00020600040101010101" pitchFamily="18" charset="-122"/>
              </a:defRPr>
            </a:lvl1pPr>
          </a:lstStyle>
          <a:p>
            <a:r>
              <a:rPr lang="zh-CN" altLang="en-US" dirty="0"/>
              <a:t>编辑标题</a:t>
            </a:r>
            <a:endParaRPr lang="zh-CN" alt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pic>
        <p:nvPicPr>
          <p:cNvPr id="4" name="图片 3" descr="微信图片_20220111150508"/>
          <p:cNvPicPr>
            <a:picLocks noChangeAspect="1"/>
          </p:cNvPicPr>
          <p:nvPr userDrawn="1"/>
        </p:nvPicPr>
        <p:blipFill>
          <a:blip r:embed="rId7"/>
          <a:stretch>
            <a:fillRect/>
          </a:stretch>
        </p:blipFill>
        <p:spPr>
          <a:xfrm>
            <a:off x="10849610" y="167640"/>
            <a:ext cx="1138555" cy="27559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72400" y="2610000"/>
            <a:ext cx="4842000" cy="928800"/>
          </a:xfrm>
        </p:spPr>
        <p:txBody>
          <a:bodyPr lIns="90000" tIns="0" rIns="90000" bIns="0" anchor="b" anchorCtr="0">
            <a:normAutofit/>
          </a:bodyPr>
          <a:lstStyle>
            <a:lvl1pPr>
              <a:lnSpc>
                <a:spcPct val="100000"/>
              </a:lnSpc>
              <a:defRPr sz="5400" b="0" u="none" strike="noStrike" kern="1200" cap="none" spc="0" normalizeH="0" baseline="0">
                <a:solidFill>
                  <a:schemeClr val="bg1"/>
                </a:solidFill>
                <a:uFillTx/>
                <a:latin typeface="Arial" panose="020B0604020202020204" pitchFamily="34" charset="0"/>
                <a:ea typeface="汉仪雅酷黑简" panose="00020600040101010101" pitchFamily="18" charset="-122"/>
              </a:defRPr>
            </a:lvl1pPr>
          </a:lstStyle>
          <a:p>
            <a:r>
              <a:rPr lang="zh-CN" altLang="en-US" dirty="0"/>
              <a:t>单击添加标题</a:t>
            </a:r>
            <a:endParaRPr lang="zh-CN" altLang="en-US" dirty="0"/>
          </a:p>
        </p:txBody>
      </p:sp>
      <p:sp>
        <p:nvSpPr>
          <p:cNvPr id="3" name="文本占位符 2"/>
          <p:cNvSpPr>
            <a:spLocks noGrp="1"/>
          </p:cNvSpPr>
          <p:nvPr>
            <p:ph type="body" idx="1" hasCustomPrompt="1"/>
            <p:custDataLst>
              <p:tags r:id="rId3"/>
            </p:custDataLst>
          </p:nvPr>
        </p:nvSpPr>
        <p:spPr>
          <a:xfrm>
            <a:off x="1540800" y="3564000"/>
            <a:ext cx="3790800" cy="475200"/>
          </a:xfrm>
        </p:spPr>
        <p:txBody>
          <a:bodyPr lIns="90000" tIns="46800" rIns="90000" bIns="46800">
            <a:normAutofit/>
          </a:bodyPr>
          <a:lstStyle>
            <a:lvl1pPr marL="0" indent="0" eaLnBrk="1" fontAlgn="auto" latinLnBrk="0" hangingPunct="1">
              <a:lnSpc>
                <a:spcPct val="100000"/>
              </a:lnSpc>
              <a:spcAft>
                <a:spcPts val="0"/>
              </a:spcAft>
              <a:buNone/>
              <a:defRPr kumimoji="0" lang="zh-CN" altLang="en-US" sz="2000" b="0" i="0" u="none" strike="noStrike" kern="1200" cap="none" spc="0" normalizeH="0" baseline="0" noProof="1">
                <a:solidFill>
                  <a:schemeClr val="bg1"/>
                </a:solidFill>
                <a:uFillTx/>
                <a:latin typeface="Arial" panose="020B0604020202020204" pitchFamily="34" charset="0"/>
                <a:ea typeface="汉仪雅酷黑简" panose="00020600040101010101" pitchFamily="18"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单击此处添加副标题</a:t>
            </a:r>
            <a:endParaRPr lang="zh-CN" altLang="en-US" dirty="0"/>
          </a:p>
        </p:txBody>
      </p:sp>
      <p:sp>
        <p:nvSpPr>
          <p:cNvPr id="4" name="日期占位符 3"/>
          <p:cNvSpPr>
            <a:spLocks noGrp="1"/>
          </p:cNvSpPr>
          <p:nvPr>
            <p:ph type="dt" sz="half" idx="10"/>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a:p>
        </p:txBody>
      </p:sp>
      <p:sp>
        <p:nvSpPr>
          <p:cNvPr id="11" name="矩形 10"/>
          <p:cNvSpPr/>
          <p:nvPr userDrawn="1">
            <p:custDataLst>
              <p:tags r:id="rId7"/>
            </p:custDataLst>
          </p:nvPr>
        </p:nvSpPr>
        <p:spPr>
          <a:xfrm>
            <a:off x="1638300" y="4143375"/>
            <a:ext cx="1957070"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baseline="0">
              <a:latin typeface="Arial" panose="020B0604020202020204" pitchFamily="34" charset="0"/>
              <a:ea typeface="汉仪雅酷黑简" panose="00020600040101010101" pitchFamily="18" charset="-122"/>
            </a:endParaRPr>
          </a:p>
        </p:txBody>
      </p:sp>
      <p:pic>
        <p:nvPicPr>
          <p:cNvPr id="7" name="图片 6" descr="微信图片_20220111150508"/>
          <p:cNvPicPr>
            <a:picLocks noChangeAspect="1"/>
          </p:cNvPicPr>
          <p:nvPr userDrawn="1"/>
        </p:nvPicPr>
        <p:blipFill>
          <a:blip r:embed="rId8"/>
          <a:stretch>
            <a:fillRect/>
          </a:stretch>
        </p:blipFill>
        <p:spPr>
          <a:xfrm>
            <a:off x="10668000" y="243205"/>
            <a:ext cx="1369695" cy="33147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defRPr sz="1600" b="0" baseline="0">
                <a:solidFill>
                  <a:schemeClr val="bg1"/>
                </a:solidFill>
                <a:latin typeface="Arial" panose="020B0604020202020204" pitchFamily="34" charset="0"/>
                <a:ea typeface="汉仪雅酷黑简" panose="00020600040101010101" pitchFamily="18" charset="-122"/>
              </a:defRPr>
            </a:lvl1pPr>
            <a:lvl2pPr>
              <a:defRPr sz="1600" b="0" baseline="0">
                <a:solidFill>
                  <a:schemeClr val="bg1"/>
                </a:solidFill>
                <a:latin typeface="Arial" panose="020B0604020202020204" pitchFamily="34" charset="0"/>
                <a:ea typeface="汉仪雅酷黑简" panose="00020600040101010101" pitchFamily="18" charset="-122"/>
              </a:defRPr>
            </a:lvl2pPr>
            <a:lvl3pPr>
              <a:defRPr sz="1600" b="0" baseline="0">
                <a:solidFill>
                  <a:schemeClr val="bg1"/>
                </a:solidFill>
                <a:latin typeface="Arial" panose="020B0604020202020204" pitchFamily="34" charset="0"/>
                <a:ea typeface="汉仪雅酷黑简" panose="00020600040101010101" pitchFamily="18" charset="-122"/>
              </a:defRPr>
            </a:lvl3pPr>
            <a:lvl4pPr>
              <a:defRPr sz="1600" b="0" baseline="0">
                <a:solidFill>
                  <a:schemeClr val="bg1"/>
                </a:solidFill>
                <a:latin typeface="Arial" panose="020B0604020202020204" pitchFamily="34" charset="0"/>
                <a:ea typeface="汉仪雅酷黑简" panose="00020600040101010101" pitchFamily="18" charset="-122"/>
              </a:defRPr>
            </a:lvl4pPr>
            <a:lvl5pPr>
              <a:defRPr sz="1600"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0"/>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Arial" panose="020B0604020202020204" pitchFamily="34" charset="0"/>
                <a:ea typeface="汉仪雅酷黑简" panose="00020600040101010101" pitchFamily="18"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 name="日期占位符 9"/>
          <p:cNvSpPr>
            <a:spLocks noGrp="1"/>
          </p:cNvSpPr>
          <p:nvPr>
            <p:ph type="dt" sz="half" idx="10"/>
            <p:custDataLst>
              <p:tags r:id="rId7"/>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11" name="页脚占位符 10"/>
          <p:cNvSpPr>
            <a:spLocks noGrp="1"/>
          </p:cNvSpPr>
          <p:nvPr>
            <p:ph type="ftr" sz="quarter" idx="11"/>
            <p:custDataLst>
              <p:tags r:id="rId8"/>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2" name="灯片编号占位符 11"/>
          <p:cNvSpPr>
            <a:spLocks noGrp="1"/>
          </p:cNvSpPr>
          <p:nvPr>
            <p:ph type="sldNum" sz="quarter" idx="12"/>
            <p:custDataLst>
              <p:tags r:id="rId9"/>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6" name="日期占位符 5"/>
          <p:cNvSpPr>
            <a:spLocks noGrp="1"/>
          </p:cNvSpPr>
          <p:nvPr>
            <p:ph type="dt" sz="half" idx="10"/>
            <p:custDataLst>
              <p:tags r:id="rId3"/>
            </p:custDataLst>
          </p:nvPr>
        </p:nvSpPr>
        <p:spPr/>
        <p:txBody>
          <a:bodyPr/>
          <a:lstStyle>
            <a:lvl1pPr>
              <a:defRPr b="0" baseline="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4"/>
            </p:custDataLst>
          </p:nvPr>
        </p:nvSpPr>
        <p:spPr/>
        <p:txBody>
          <a:bodyPr/>
          <a:lstStyle>
            <a:lvl1pPr>
              <a:defRPr b="0" baseline="0">
                <a:ea typeface="汉仪雅酷黑简" panose="00020600040101010101" pitchFamily="18" charset="-122"/>
              </a:defRPr>
            </a:lvl1pPr>
          </a:lstStyle>
          <a:p>
            <a:endParaRPr lang="zh-CN" altLang="en-US" dirty="0"/>
          </a:p>
        </p:txBody>
      </p:sp>
      <p:sp>
        <p:nvSpPr>
          <p:cNvPr id="8" name="灯片编号占位符 7"/>
          <p:cNvSpPr>
            <a:spLocks noGrp="1"/>
          </p:cNvSpPr>
          <p:nvPr>
            <p:ph type="sldNum" sz="quarter" idx="12"/>
            <p:custDataLst>
              <p:tags r:id="rId5"/>
            </p:custDataLst>
          </p:nvPr>
        </p:nvSpPr>
        <p:spPr/>
        <p:txBody>
          <a:bodyPr/>
          <a:lstStyle>
            <a:lvl1pPr>
              <a:defRPr b="0" baseline="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fld>
            <a:endParaRPr lang="zh-CN" altLang="en-US" dirty="0"/>
          </a:p>
        </p:txBody>
      </p:sp>
      <p:sp>
        <p:nvSpPr>
          <p:cNvPr id="6" name="页脚占位符 5"/>
          <p:cNvSpPr>
            <a:spLocks noGrp="1"/>
          </p:cNvSpPr>
          <p:nvPr>
            <p:ph type="ftr" sz="quarter" idx="11"/>
            <p:custDataLst>
              <p:tags r:id="rId3"/>
            </p:custDataLst>
          </p:nvPr>
        </p:nvSpPr>
        <p:spPr/>
        <p:txBody>
          <a:bodyPr/>
          <a:lstStyle>
            <a:lvl1pPr>
              <a:defRPr baseline="0"/>
            </a:lvl1pPr>
          </a:lstStyle>
          <a:p>
            <a:endParaRPr lang="zh-CN" altLang="en-US" dirty="0"/>
          </a:p>
        </p:txBody>
      </p:sp>
      <p:sp>
        <p:nvSpPr>
          <p:cNvPr id="7" name="灯片编号占位符 6"/>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stStyle>
          <a:p>
            <a:pPr lvl="0"/>
            <a:r>
              <a:rPr>
                <a:sym typeface="+mn-ea"/>
              </a:rPr>
              <a:t>单击此处编辑母版文本样式</a:t>
            </a:r>
            <a:endParaRPr>
              <a:sym typeface="+mn-ea"/>
            </a:endParaRPr>
          </a:p>
        </p:txBody>
      </p:sp>
      <p:sp>
        <p:nvSpPr>
          <p:cNvPr id="8" name="日期占位符 7"/>
          <p:cNvSpPr>
            <a:spLocks noGrp="1"/>
          </p:cNvSpPr>
          <p:nvPr>
            <p:ph type="dt" sz="half" idx="10"/>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0" name="灯片编号占位符 9"/>
          <p:cNvSpPr>
            <a:spLocks noGrp="1"/>
          </p:cNvSpPr>
          <p:nvPr>
            <p:ph type="sldNum" sz="quarter" idx="12"/>
            <p:custDataLst>
              <p:tags r:id="rId7"/>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normAutofit/>
          </a:bodyPr>
          <a:lstStyle>
            <a:lvl1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1pPr>
            <a:lvl2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2pPr>
            <a:lvl3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3pPr>
            <a:lvl4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4pPr>
            <a:lvl5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lvl1pPr>
              <a:defRPr b="0" baseline="0">
                <a:solidFill>
                  <a:schemeClr val="bg1"/>
                </a:solidFill>
                <a:ea typeface="汉仪雅酷黑简" panose="00020600040101010101" pitchFamily="18" charset="-122"/>
              </a:defRPr>
            </a:lvl1pPr>
            <a:lvl2pPr>
              <a:defRPr b="0" baseline="0">
                <a:solidFill>
                  <a:schemeClr val="bg1"/>
                </a:solidFill>
                <a:ea typeface="汉仪雅酷黑简" panose="00020600040101010101" pitchFamily="18" charset="-122"/>
              </a:defRPr>
            </a:lvl2pPr>
            <a:lvl3pPr>
              <a:defRPr b="0" baseline="0">
                <a:solidFill>
                  <a:schemeClr val="bg1"/>
                </a:solidFill>
                <a:ea typeface="汉仪雅酷黑简" panose="00020600040101010101" pitchFamily="18" charset="-122"/>
              </a:defRPr>
            </a:lvl3pPr>
            <a:lvl4pPr>
              <a:defRPr b="0" baseline="0">
                <a:solidFill>
                  <a:schemeClr val="bg1"/>
                </a:solidFill>
                <a:ea typeface="汉仪雅酷黑简" panose="00020600040101010101" pitchFamily="18" charset="-122"/>
              </a:defRPr>
            </a:lvl4pPr>
            <a:lvl5pPr>
              <a:defRPr b="0" baseline="0">
                <a:solidFill>
                  <a:schemeClr val="bg1"/>
                </a:solidFill>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日期占位符 1"/>
          <p:cNvSpPr>
            <a:spLocks noGrp="1"/>
          </p:cNvSpPr>
          <p:nvPr>
            <p:ph type="dt" sz="half" idx="14"/>
            <p:custDataLst>
              <p:tags r:id="rId3"/>
            </p:custDataLst>
          </p:nvPr>
        </p:nvSpPr>
        <p:spPr/>
        <p:txBody>
          <a:bodyPr/>
          <a:lstStyle>
            <a:lvl1pPr>
              <a:defRPr b="0" baseline="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5"/>
            <p:custDataLst>
              <p:tags r:id="rId4"/>
            </p:custDataLst>
          </p:nvPr>
        </p:nvSpPr>
        <p:spPr/>
        <p:txBody>
          <a:bodyPr/>
          <a:lstStyle>
            <a:lvl1pPr>
              <a:defRPr b="0" baseline="0">
                <a:ea typeface="汉仪雅酷黑简" panose="00020600040101010101" pitchFamily="18" charset="-122"/>
              </a:defRPr>
            </a:lvl1pPr>
          </a:lstStyle>
          <a:p>
            <a:endParaRPr lang="zh-CN" altLang="en-US" dirty="0"/>
          </a:p>
        </p:txBody>
      </p:sp>
      <p:sp>
        <p:nvSpPr>
          <p:cNvPr id="8" name="灯片编号占位符 7"/>
          <p:cNvSpPr>
            <a:spLocks noGrp="1"/>
          </p:cNvSpPr>
          <p:nvPr>
            <p:ph type="sldNum" sz="quarter" idx="16"/>
            <p:custDataLst>
              <p:tags r:id="rId5"/>
            </p:custDataLst>
          </p:nvPr>
        </p:nvSpPr>
        <p:spPr/>
        <p:txBody>
          <a:bodyPr/>
          <a:lstStyle>
            <a:lvl1pPr>
              <a:defRPr b="0" baseline="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5" name="矩形 14"/>
          <p:cNvSpPr/>
          <p:nvPr userDrawn="1">
            <p:custDataLst>
              <p:tags r:id="rId2"/>
            </p:custDataLst>
          </p:nvPr>
        </p:nvSpPr>
        <p:spPr>
          <a:xfrm>
            <a:off x="7236599" y="1764814"/>
            <a:ext cx="871538" cy="2064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baseline="0">
              <a:latin typeface="Arial" panose="020B0604020202020204" pitchFamily="34" charset="0"/>
              <a:ea typeface="汉仪雅酷黑简" panose="00020600040101010101" pitchFamily="18" charset="-122"/>
            </a:endParaRPr>
          </a:p>
        </p:txBody>
      </p:sp>
      <p:sp>
        <p:nvSpPr>
          <p:cNvPr id="4" name="日期占位符 3"/>
          <p:cNvSpPr>
            <a:spLocks noGrp="1"/>
          </p:cNvSpPr>
          <p:nvPr>
            <p:ph type="dt" sz="half" idx="15"/>
            <p:custDataLst>
              <p:tags r:id="rId3"/>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6"/>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6" name="灯片编号占位符 5"/>
          <p:cNvSpPr>
            <a:spLocks noGrp="1"/>
          </p:cNvSpPr>
          <p:nvPr>
            <p:ph type="sldNum" sz="quarter" idx="17"/>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
        <p:nvSpPr>
          <p:cNvPr id="54" name="文本占位符 53"/>
          <p:cNvSpPr>
            <a:spLocks noGrp="1"/>
          </p:cNvSpPr>
          <p:nvPr>
            <p:ph type="body" sz="quarter" idx="14" hasCustomPrompt="1"/>
            <p:custDataLst>
              <p:tags r:id="rId6"/>
            </p:custDataLst>
          </p:nvPr>
        </p:nvSpPr>
        <p:spPr>
          <a:xfrm>
            <a:off x="7146000" y="4946400"/>
            <a:ext cx="2397600" cy="414000"/>
          </a:xfrm>
        </p:spPr>
        <p:txBody>
          <a:bodyPr>
            <a:normAutofit/>
          </a:bodyPr>
          <a:lstStyle>
            <a:lvl1pPr marL="0" indent="0">
              <a:lnSpc>
                <a:spcPct val="100000"/>
              </a:lnSpc>
              <a:spcAft>
                <a:spcPts val="0"/>
              </a:spcAft>
              <a:buNone/>
              <a:defRPr sz="1800" b="0" spc="200" baseline="0">
                <a:solidFill>
                  <a:schemeClr val="accent6"/>
                </a:solidFill>
                <a:latin typeface="Arial" panose="020B0604020202020204" pitchFamily="34" charset="0"/>
                <a:ea typeface="汉仪雅酷黑简" panose="00020600040101010101" pitchFamily="18" charset="-122"/>
              </a:defRPr>
            </a:lvl1pPr>
          </a:lstStyle>
          <a:p>
            <a:pPr lvl="0"/>
            <a:r>
              <a:rPr lang="zh-CN" altLang="en-US" dirty="0"/>
              <a:t>汇报人姓名</a:t>
            </a:r>
            <a:endParaRPr lang="zh-CN" altLang="en-US" dirty="0"/>
          </a:p>
        </p:txBody>
      </p:sp>
      <p:sp>
        <p:nvSpPr>
          <p:cNvPr id="52" name="文本占位符 51"/>
          <p:cNvSpPr>
            <a:spLocks noGrp="1"/>
          </p:cNvSpPr>
          <p:nvPr>
            <p:ph type="body" sz="quarter" idx="13" hasCustomPrompt="1"/>
            <p:custDataLst>
              <p:tags r:id="rId7"/>
            </p:custDataLst>
          </p:nvPr>
        </p:nvSpPr>
        <p:spPr>
          <a:xfrm>
            <a:off x="7084800" y="3542400"/>
            <a:ext cx="2646000" cy="288000"/>
          </a:xfrm>
        </p:spPr>
        <p:txBody>
          <a:bodyPr tIns="0" bIns="0">
            <a:noAutofit/>
          </a:bodyPr>
          <a:lstStyle>
            <a:lvl1pPr marL="0" indent="0">
              <a:lnSpc>
                <a:spcPct val="100000"/>
              </a:lnSpc>
              <a:spcAft>
                <a:spcPts val="0"/>
              </a:spcAft>
              <a:buNone/>
              <a:defRPr sz="1800" b="0" spc="350" baseline="0">
                <a:solidFill>
                  <a:schemeClr val="bg1">
                    <a:lumMod val="65000"/>
                  </a:schemeClr>
                </a:solidFill>
                <a:latin typeface="Arial" panose="020B0604020202020204" pitchFamily="34" charset="0"/>
                <a:ea typeface="汉仪雅酷黑简" panose="00020600040101010101" pitchFamily="18" charset="-122"/>
              </a:defRPr>
            </a:lvl1pPr>
          </a:lstStyle>
          <a:p>
            <a:pPr lvl="0"/>
            <a:r>
              <a:rPr lang="zh-CN" altLang="en-US" dirty="0"/>
              <a:t>单击添加副标题</a:t>
            </a:r>
            <a:endParaRPr lang="zh-CN" altLang="en-US" dirty="0"/>
          </a:p>
        </p:txBody>
      </p:sp>
      <p:sp>
        <p:nvSpPr>
          <p:cNvPr id="2" name="标题 1"/>
          <p:cNvSpPr>
            <a:spLocks noGrp="1"/>
          </p:cNvSpPr>
          <p:nvPr>
            <p:ph type="title" hasCustomPrompt="1"/>
            <p:custDataLst>
              <p:tags r:id="rId8"/>
            </p:custDataLst>
          </p:nvPr>
        </p:nvSpPr>
        <p:spPr>
          <a:xfrm>
            <a:off x="7088400" y="2138400"/>
            <a:ext cx="4881600" cy="1314000"/>
          </a:xfrm>
        </p:spPr>
        <p:txBody>
          <a:bodyPr vert="horz" lIns="90000" tIns="0" rIns="90000" bIns="0" rtlCol="0" anchor="b" anchorCtr="0">
            <a:normAutofit/>
          </a:bodyPr>
          <a:lstStyle>
            <a:lvl1pPr marL="0" marR="0" algn="l" defTabSz="914400" rtl="0" eaLnBrk="1" fontAlgn="auto" latinLnBrk="0" hangingPunct="1">
              <a:lnSpc>
                <a:spcPct val="110000"/>
              </a:lnSpc>
              <a:spcAft>
                <a:spcPts val="1000"/>
              </a:spcAft>
              <a:buNone/>
              <a:defRPr kumimoji="0" lang="zh-CN" altLang="en-US" sz="8000" b="0" i="0" u="none" strike="noStrike" kern="1200" cap="none" spc="27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lang="zh-CN" altLang="en-US" dirty="0">
                <a:sym typeface="+mn-ea"/>
              </a:rPr>
              <a:t>添加标题</a:t>
            </a:r>
            <a:endParaRPr dirty="0">
              <a:sym typeface="+mn-ea"/>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b="0" baseline="0">
                <a:latin typeface="Arial" panose="020B0604020202020204" pitchFamily="34" charset="0"/>
                <a:ea typeface="汉仪雅酷黑简" panose="00020600040101010101" pitchFamily="18" charset="-122"/>
              </a:defRPr>
            </a:lvl1pPr>
          </a:lstStyle>
          <a:p>
            <a:r>
              <a:rPr lang="zh-CN" altLang="en-US" dirty="0"/>
              <a:t>单击此处编辑母版标题样式</a:t>
            </a:r>
            <a:endParaRPr lang="zh-CN" altLang="en-US" dirty="0"/>
          </a:p>
        </p:txBody>
      </p:sp>
      <p:sp>
        <p:nvSpPr>
          <p:cNvPr id="6" name="日期占位符 5"/>
          <p:cNvSpPr>
            <a:spLocks noGrp="1"/>
          </p:cNvSpPr>
          <p:nvPr>
            <p:ph type="dt" sz="half" idx="10"/>
            <p:custDataLst>
              <p:tags r:id="rId3"/>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8" name="灯片编号占位符 7"/>
          <p:cNvSpPr>
            <a:spLocks noGrp="1"/>
          </p:cNvSpPr>
          <p:nvPr>
            <p:ph type="sldNum" sz="quarter" idx="12"/>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7" name="文本占位符 6"/>
          <p:cNvSpPr>
            <a:spLocks noGrp="1"/>
          </p:cNvSpPr>
          <p:nvPr>
            <p:ph type="body" sz="quarter" idx="13"/>
            <p:custDataLst>
              <p:tags r:id="rId2"/>
            </p:custDataLst>
          </p:nvPr>
        </p:nvSpPr>
        <p:spPr>
          <a:xfrm>
            <a:off x="586800" y="1764000"/>
            <a:ext cx="3956400" cy="40932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3"/>
            </p:custDataLst>
          </p:nvPr>
        </p:nvSpPr>
        <p:spPr>
          <a:xfrm>
            <a:off x="5101200" y="769938"/>
            <a:ext cx="6480000" cy="5087937"/>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1" name="灯片编号占位符 10"/>
          <p:cNvSpPr>
            <a:spLocks noGrp="1"/>
          </p:cNvSpPr>
          <p:nvPr>
            <p:ph type="sldNum" sz="quarter" idx="17"/>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7" name="文本占位符 6"/>
          <p:cNvSpPr>
            <a:spLocks noGrp="1"/>
          </p:cNvSpPr>
          <p:nvPr>
            <p:ph type="body" sz="quarter" idx="13"/>
            <p:custDataLst>
              <p:tags r:id="rId2"/>
            </p:custDataLst>
          </p:nvPr>
        </p:nvSpPr>
        <p:spPr>
          <a:xfrm>
            <a:off x="612000" y="1659600"/>
            <a:ext cx="10975975" cy="828000"/>
          </a:xfrm>
        </p:spPr>
        <p:txBody>
          <a:bodyPr/>
          <a:lstStyle>
            <a:lvl1pPr algn="ct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3"/>
            </p:custDataLst>
          </p:nvPr>
        </p:nvSpPr>
        <p:spPr>
          <a:xfrm>
            <a:off x="612775" y="2808000"/>
            <a:ext cx="10965600" cy="34308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1" name="灯片编号占位符 10"/>
          <p:cNvSpPr>
            <a:spLocks noGrp="1"/>
          </p:cNvSpPr>
          <p:nvPr>
            <p:ph type="sldNum" sz="quarter" idx="17"/>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0" baseline="0">
                <a:solidFill>
                  <a:schemeClr val="bg1"/>
                </a:solidFill>
                <a:latin typeface="Arial" panose="020B0604020202020204" pitchFamily="34" charset="0"/>
                <a:ea typeface="汉仪雅酷黑简" panose="00020600040101010101" pitchFamily="18"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3"/>
            </p:custDataLst>
          </p:nvPr>
        </p:nvSpPr>
        <p:spPr>
          <a:xfrm>
            <a:off x="604837" y="1681200"/>
            <a:ext cx="10990800" cy="32112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4"/>
            </p:custDataLst>
          </p:nvPr>
        </p:nvSpPr>
        <p:spPr>
          <a:xfrm>
            <a:off x="594000" y="5180400"/>
            <a:ext cx="11001600" cy="10116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1" name="灯片编号占位符 10"/>
          <p:cNvSpPr>
            <a:spLocks noGrp="1"/>
          </p:cNvSpPr>
          <p:nvPr>
            <p:ph type="sldNum" sz="quarter" idx="17"/>
            <p:custDataLst>
              <p:tags r:id="rId7"/>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579600" y="1663200"/>
            <a:ext cx="5342400" cy="28944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3"/>
            </p:custDataLst>
          </p:nvPr>
        </p:nvSpPr>
        <p:spPr>
          <a:xfrm>
            <a:off x="6242400" y="1663200"/>
            <a:ext cx="5367600" cy="28944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4"/>
            </p:custDataLst>
          </p:nvPr>
        </p:nvSpPr>
        <p:spPr>
          <a:xfrm>
            <a:off x="572400" y="4816800"/>
            <a:ext cx="5342400" cy="7812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5"/>
            </p:custDataLst>
          </p:nvPr>
        </p:nvSpPr>
        <p:spPr>
          <a:xfrm>
            <a:off x="6253200" y="4813200"/>
            <a:ext cx="5367600" cy="7812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7"/>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2" name="灯片编号占位符 11"/>
          <p:cNvSpPr>
            <a:spLocks noGrp="1"/>
          </p:cNvSpPr>
          <p:nvPr>
            <p:ph type="sldNum" sz="quarter" idx="19"/>
            <p:custDataLst>
              <p:tags r:id="rId8"/>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7" name="文本占位符 6"/>
          <p:cNvSpPr>
            <a:spLocks noGrp="1"/>
          </p:cNvSpPr>
          <p:nvPr>
            <p:ph type="body" sz="quarter" idx="13"/>
            <p:custDataLst>
              <p:tags r:id="rId2"/>
            </p:custDataLst>
          </p:nvPr>
        </p:nvSpPr>
        <p:spPr>
          <a:xfrm>
            <a:off x="1522413" y="3862800"/>
            <a:ext cx="9144000" cy="1656000"/>
          </a:xfrm>
        </p:spPr>
        <p:txBody>
          <a:bodyPr/>
          <a:lstStyle>
            <a:lvl1pPr algn="ct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4"/>
            <p:custDataLst>
              <p:tags r:id="rId3"/>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5"/>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9" name="灯片编号占位符 8"/>
          <p:cNvSpPr>
            <a:spLocks noGrp="1"/>
          </p:cNvSpPr>
          <p:nvPr>
            <p:ph type="sldNum" sz="quarter" idx="16"/>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7" name="矩形 16"/>
          <p:cNvSpPr/>
          <p:nvPr userDrawn="1">
            <p:custDataLst>
              <p:tags r:id="rId2"/>
            </p:custDataLst>
          </p:nvPr>
        </p:nvSpPr>
        <p:spPr>
          <a:xfrm>
            <a:off x="7236599" y="1764814"/>
            <a:ext cx="871538" cy="2064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汉仪雅酷黑简" panose="00020600040101010101" pitchFamily="18" charset="-122"/>
            </a:endParaRPr>
          </a:p>
        </p:txBody>
      </p:sp>
      <p:sp>
        <p:nvSpPr>
          <p:cNvPr id="5" name="日期占位符 4"/>
          <p:cNvSpPr>
            <a:spLocks noGrp="1"/>
          </p:cNvSpPr>
          <p:nvPr>
            <p:ph type="dt" sz="half" idx="10"/>
            <p:custDataLst>
              <p:tags r:id="rId3"/>
            </p:custDataLst>
          </p:nvPr>
        </p:nvSpPr>
        <p:spPr/>
        <p:txBody>
          <a:bodyPr/>
          <a:lstStyle>
            <a:lvl1pPr>
              <a:defRPr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p:txBody>
          <a:bodyPr/>
          <a:lstStyle>
            <a:lvl1pPr>
              <a:defRPr baseline="0">
                <a:latin typeface="Arial" panose="020B0604020202020204" pitchFamily="34" charset="0"/>
                <a:ea typeface="汉仪雅酷黑简" panose="00020600040101010101" pitchFamily="18" charset="-122"/>
              </a:defRPr>
            </a:lvl1p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lvl1pPr>
              <a:defRPr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
        <p:nvSpPr>
          <p:cNvPr id="15" name="文本占位符 14"/>
          <p:cNvSpPr>
            <a:spLocks noGrp="1"/>
          </p:cNvSpPr>
          <p:nvPr>
            <p:ph type="body" sz="quarter" idx="14" hasCustomPrompt="1"/>
            <p:custDataLst>
              <p:tags r:id="rId6"/>
            </p:custDataLst>
          </p:nvPr>
        </p:nvSpPr>
        <p:spPr>
          <a:xfrm>
            <a:off x="7146000" y="4946400"/>
            <a:ext cx="2397600" cy="414000"/>
          </a:xfrm>
        </p:spPr>
        <p:txBody>
          <a:bodyPr>
            <a:normAutofit/>
          </a:bodyPr>
          <a:lstStyle>
            <a:lvl1pPr marL="0" indent="0">
              <a:lnSpc>
                <a:spcPct val="100000"/>
              </a:lnSpc>
              <a:buNone/>
              <a:defRPr sz="1800" baseline="0">
                <a:solidFill>
                  <a:schemeClr val="accent6"/>
                </a:solidFill>
                <a:latin typeface="Arial" panose="020B0604020202020204" pitchFamily="34" charset="0"/>
                <a:ea typeface="汉仪雅酷黑简" panose="00020600040101010101" pitchFamily="18" charset="-122"/>
              </a:defRPr>
            </a:lvl1pPr>
          </a:lstStyle>
          <a:p>
            <a:pPr lvl="0"/>
            <a:r>
              <a:rPr lang="zh-CN" altLang="en-US" dirty="0"/>
              <a:t>编辑文本</a:t>
            </a:r>
            <a:endParaRPr lang="zh-CN" altLang="en-US" dirty="0"/>
          </a:p>
        </p:txBody>
      </p:sp>
      <p:sp>
        <p:nvSpPr>
          <p:cNvPr id="9" name="副标题"/>
          <p:cNvSpPr>
            <a:spLocks noGrp="1"/>
          </p:cNvSpPr>
          <p:nvPr>
            <p:ph type="body" sz="quarter" idx="13" hasCustomPrompt="1"/>
            <p:custDataLst>
              <p:tags r:id="rId7"/>
            </p:custDataLst>
          </p:nvPr>
        </p:nvSpPr>
        <p:spPr>
          <a:xfrm>
            <a:off x="7084800" y="3541223"/>
            <a:ext cx="2646000" cy="288000"/>
          </a:xfrm>
        </p:spPr>
        <p:txBody>
          <a:bodyPr lIns="90000" tIns="0" rIns="90000" bIns="0">
            <a:normAutofit/>
          </a:bodyPr>
          <a:lstStyle>
            <a:lvl1pPr marL="0" indent="0">
              <a:lnSpc>
                <a:spcPct val="100000"/>
              </a:lnSpc>
              <a:buNone/>
              <a:defRPr sz="1800" baseline="0">
                <a:solidFill>
                  <a:schemeClr val="bg1">
                    <a:lumMod val="65000"/>
                  </a:schemeClr>
                </a:solidFill>
                <a:latin typeface="Arial" panose="020B0604020202020204" pitchFamily="34" charset="0"/>
                <a:ea typeface="汉仪雅酷黑简" panose="00020600040101010101" pitchFamily="18" charset="-122"/>
              </a:defRPr>
            </a:lvl1pPr>
          </a:lstStyle>
          <a:p>
            <a:pPr lvl="0"/>
            <a:r>
              <a:rPr lang="zh-CN" altLang="en-US" dirty="0"/>
              <a:t>编辑副标题</a:t>
            </a:r>
            <a:endParaRPr lang="zh-CN" altLang="en-US" dirty="0"/>
          </a:p>
        </p:txBody>
      </p:sp>
      <p:sp>
        <p:nvSpPr>
          <p:cNvPr id="4" name="标题 3"/>
          <p:cNvSpPr>
            <a:spLocks noGrp="1"/>
          </p:cNvSpPr>
          <p:nvPr>
            <p:ph type="title" hasCustomPrompt="1"/>
            <p:custDataLst>
              <p:tags r:id="rId8"/>
            </p:custDataLst>
          </p:nvPr>
        </p:nvSpPr>
        <p:spPr>
          <a:xfrm>
            <a:off x="7088400" y="2138400"/>
            <a:ext cx="4881600" cy="1314000"/>
          </a:xfrm>
        </p:spPr>
        <p:txBody>
          <a:bodyPr tIns="0" bIns="0" anchor="b" anchorCtr="0">
            <a:normAutofit/>
          </a:bodyPr>
          <a:lstStyle>
            <a:lvl1pPr>
              <a:lnSpc>
                <a:spcPct val="110000"/>
              </a:lnSpc>
              <a:spcAft>
                <a:spcPts val="1000"/>
              </a:spcAft>
              <a:defRPr sz="6400" b="0" baseline="0">
                <a:solidFill>
                  <a:schemeClr val="bg1"/>
                </a:solidFill>
                <a:latin typeface="Arial" panose="020B0604020202020204" pitchFamily="34" charset="0"/>
                <a:ea typeface="汉仪雅酷黑简" panose="00020600040101010101" pitchFamily="18" charset="-122"/>
              </a:defRPr>
            </a:lvl1pPr>
          </a:lstStyle>
          <a:p>
            <a:r>
              <a:rPr lang="zh-CN" altLang="en-US" dirty="0"/>
              <a:t>编辑标题</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9" name="灯片编号占位符 8"/>
          <p:cNvSpPr>
            <a:spLocks noGrp="1"/>
          </p:cNvSpPr>
          <p:nvPr>
            <p:ph type="sldNum" sz="quarter" idx="12"/>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72400" y="2610000"/>
            <a:ext cx="4842000" cy="928800"/>
          </a:xfrm>
        </p:spPr>
        <p:txBody>
          <a:bodyPr lIns="90000" tIns="0" rIns="90000" bIns="0" anchor="b" anchorCtr="0">
            <a:normAutofit/>
          </a:bodyPr>
          <a:lstStyle>
            <a:lvl1pPr>
              <a:lnSpc>
                <a:spcPct val="100000"/>
              </a:lnSpc>
              <a:defRPr sz="5400" b="0" u="none" strike="noStrike" kern="1200" cap="none" spc="0" normalizeH="0" baseline="0">
                <a:solidFill>
                  <a:schemeClr val="bg1"/>
                </a:solidFill>
                <a:uFillTx/>
                <a:latin typeface="Arial" panose="020B0604020202020204" pitchFamily="34" charset="0"/>
                <a:ea typeface="汉仪雅酷黑简" panose="00020600040101010101" pitchFamily="18" charset="-122"/>
              </a:defRPr>
            </a:lvl1pPr>
          </a:lstStyle>
          <a:p>
            <a:r>
              <a:rPr lang="zh-CN" altLang="en-US" dirty="0"/>
              <a:t>单击添加标题</a:t>
            </a:r>
            <a:endParaRPr lang="zh-CN" altLang="en-US" dirty="0"/>
          </a:p>
        </p:txBody>
      </p:sp>
      <p:sp>
        <p:nvSpPr>
          <p:cNvPr id="3" name="文本占位符 2"/>
          <p:cNvSpPr>
            <a:spLocks noGrp="1"/>
          </p:cNvSpPr>
          <p:nvPr>
            <p:ph type="body" idx="1" hasCustomPrompt="1"/>
            <p:custDataLst>
              <p:tags r:id="rId3"/>
            </p:custDataLst>
          </p:nvPr>
        </p:nvSpPr>
        <p:spPr>
          <a:xfrm>
            <a:off x="1540800" y="3564000"/>
            <a:ext cx="3790800" cy="475200"/>
          </a:xfrm>
        </p:spPr>
        <p:txBody>
          <a:bodyPr lIns="90000" tIns="46800" rIns="90000" bIns="46800">
            <a:normAutofit/>
          </a:bodyPr>
          <a:lstStyle>
            <a:lvl1pPr marL="0" indent="0" eaLnBrk="1" fontAlgn="auto" latinLnBrk="0" hangingPunct="1">
              <a:lnSpc>
                <a:spcPct val="100000"/>
              </a:lnSpc>
              <a:spcAft>
                <a:spcPts val="0"/>
              </a:spcAft>
              <a:buNone/>
              <a:defRPr kumimoji="0" lang="zh-CN" altLang="en-US" sz="2000" b="0" i="0" u="none" strike="noStrike" kern="1200" cap="none" spc="0" normalizeH="0" baseline="0" noProof="1">
                <a:solidFill>
                  <a:schemeClr val="bg1"/>
                </a:solidFill>
                <a:uFillTx/>
                <a:latin typeface="Arial" panose="020B0604020202020204" pitchFamily="34" charset="0"/>
                <a:ea typeface="汉仪雅酷黑简" panose="00020600040101010101" pitchFamily="18"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单击此处添加副标题</a:t>
            </a:r>
            <a:endParaRPr lang="zh-CN" altLang="en-US" dirty="0"/>
          </a:p>
        </p:txBody>
      </p:sp>
      <p:sp>
        <p:nvSpPr>
          <p:cNvPr id="4" name="日期占位符 3"/>
          <p:cNvSpPr>
            <a:spLocks noGrp="1"/>
          </p:cNvSpPr>
          <p:nvPr>
            <p:ph type="dt" sz="half" idx="10"/>
            <p:custDataLst>
              <p:tags r:id="rId4"/>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1" name="图片 10"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pic>
        <p:nvPicPr>
          <p:cNvPr id="12" name="图片 11" descr="背景6"/>
          <p:cNvPicPr>
            <a:picLocks noChangeAspect="1"/>
          </p:cNvPicPr>
          <p:nvPr userDrawn="1">
            <p:custDataLst>
              <p:tags r:id="rId4"/>
            </p:custDataLst>
          </p:nvPr>
        </p:nvPicPr>
        <p:blipFill>
          <a:blip r:embed="rId5"/>
          <a:srcRect/>
          <a:stretch>
            <a:fillRect/>
          </a:stretch>
        </p:blipFill>
        <p:spPr>
          <a:xfrm>
            <a:off x="9752965" y="-5715"/>
            <a:ext cx="2442210" cy="1593850"/>
          </a:xfrm>
          <a:prstGeom prst="rect">
            <a:avLst/>
          </a:prstGeom>
        </p:spPr>
      </p:pic>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rmAutofit/>
          </a:bodyPr>
          <a:lstStyle>
            <a:lvl1pPr>
              <a:defRPr sz="1600" b="0" baseline="0">
                <a:solidFill>
                  <a:schemeClr val="bg1"/>
                </a:solidFill>
                <a:latin typeface="Arial" panose="020B0604020202020204" pitchFamily="34" charset="0"/>
                <a:ea typeface="汉仪雅酷黑简" panose="00020600040101010101" pitchFamily="18" charset="-122"/>
              </a:defRPr>
            </a:lvl1pPr>
            <a:lvl2pPr>
              <a:defRPr sz="1600" b="0" baseline="0">
                <a:solidFill>
                  <a:schemeClr val="bg1"/>
                </a:solidFill>
                <a:latin typeface="Arial" panose="020B0604020202020204" pitchFamily="34" charset="0"/>
                <a:ea typeface="汉仪雅酷黑简" panose="00020600040101010101" pitchFamily="18" charset="-122"/>
              </a:defRPr>
            </a:lvl2pPr>
            <a:lvl3pPr>
              <a:defRPr sz="1600" b="0" baseline="0">
                <a:solidFill>
                  <a:schemeClr val="bg1"/>
                </a:solidFill>
                <a:latin typeface="Arial" panose="020B0604020202020204" pitchFamily="34" charset="0"/>
                <a:ea typeface="汉仪雅酷黑简" panose="00020600040101010101" pitchFamily="18" charset="-122"/>
              </a:defRPr>
            </a:lvl3pPr>
            <a:lvl4pPr>
              <a:defRPr sz="1600" b="0" baseline="0">
                <a:solidFill>
                  <a:schemeClr val="bg1"/>
                </a:solidFill>
                <a:latin typeface="Arial" panose="020B0604020202020204" pitchFamily="34" charset="0"/>
                <a:ea typeface="汉仪雅酷黑简" panose="00020600040101010101" pitchFamily="18" charset="-122"/>
              </a:defRPr>
            </a:lvl4pPr>
            <a:lvl5pPr>
              <a:defRPr sz="1600"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0"/>
            <p:custDataLst>
              <p:tags r:id="rId9"/>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10"/>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0" name="灯片编号占位符 9"/>
          <p:cNvSpPr>
            <a:spLocks noGrp="1"/>
          </p:cNvSpPr>
          <p:nvPr>
            <p:ph type="sldNum" sz="quarter" idx="12"/>
            <p:custDataLst>
              <p:tags r:id="rId11"/>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3" name="图片 12"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pic>
        <p:nvPicPr>
          <p:cNvPr id="14" name="图片 13" descr="背景6"/>
          <p:cNvPicPr>
            <a:picLocks noChangeAspect="1"/>
          </p:cNvPicPr>
          <p:nvPr userDrawn="1">
            <p:custDataLst>
              <p:tags r:id="rId4"/>
            </p:custDataLst>
          </p:nvPr>
        </p:nvPicPr>
        <p:blipFill>
          <a:blip r:embed="rId5"/>
          <a:srcRect/>
          <a:stretch>
            <a:fillRect/>
          </a:stretch>
        </p:blipFill>
        <p:spPr>
          <a:xfrm>
            <a:off x="9752965" y="-5715"/>
            <a:ext cx="2442210" cy="1593850"/>
          </a:xfrm>
          <a:prstGeom prst="rect">
            <a:avLst/>
          </a:prstGeom>
        </p:spPr>
      </p:pic>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Arial" panose="020B0604020202020204" pitchFamily="34" charset="0"/>
                <a:ea typeface="汉仪雅酷黑简" panose="00020600040101010101" pitchFamily="18"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10" name="日期占位符 9"/>
          <p:cNvSpPr>
            <a:spLocks noGrp="1"/>
          </p:cNvSpPr>
          <p:nvPr>
            <p:ph type="dt" sz="half" idx="10"/>
            <p:custDataLst>
              <p:tags r:id="rId11"/>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11" name="页脚占位符 10"/>
          <p:cNvSpPr>
            <a:spLocks noGrp="1"/>
          </p:cNvSpPr>
          <p:nvPr>
            <p:ph type="ftr" sz="quarter" idx="11"/>
            <p:custDataLst>
              <p:tags r:id="rId12"/>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2" name="灯片编号占位符 11"/>
          <p:cNvSpPr>
            <a:spLocks noGrp="1"/>
          </p:cNvSpPr>
          <p:nvPr>
            <p:ph type="sldNum" sz="quarter" idx="12"/>
            <p:custDataLst>
              <p:tags r:id="rId13"/>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6" name="日期占位符 5"/>
          <p:cNvSpPr>
            <a:spLocks noGrp="1"/>
          </p:cNvSpPr>
          <p:nvPr>
            <p:ph type="dt" sz="half" idx="10"/>
            <p:custDataLst>
              <p:tags r:id="rId3"/>
            </p:custDataLst>
          </p:nvPr>
        </p:nvSpPr>
        <p:spPr/>
        <p:txBody>
          <a:bodyPr/>
          <a:lstStyle>
            <a:lvl1pPr>
              <a:defRPr b="0" baseline="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4"/>
            </p:custDataLst>
          </p:nvPr>
        </p:nvSpPr>
        <p:spPr/>
        <p:txBody>
          <a:bodyPr/>
          <a:lstStyle>
            <a:lvl1pPr>
              <a:defRPr b="0" baseline="0">
                <a:ea typeface="汉仪雅酷黑简" panose="00020600040101010101" pitchFamily="18" charset="-122"/>
              </a:defRPr>
            </a:lvl1pPr>
          </a:lstStyle>
          <a:p>
            <a:endParaRPr lang="zh-CN" altLang="en-US" dirty="0"/>
          </a:p>
        </p:txBody>
      </p:sp>
      <p:sp>
        <p:nvSpPr>
          <p:cNvPr id="8" name="灯片编号占位符 7"/>
          <p:cNvSpPr>
            <a:spLocks noGrp="1"/>
          </p:cNvSpPr>
          <p:nvPr>
            <p:ph type="sldNum" sz="quarter" idx="12"/>
            <p:custDataLst>
              <p:tags r:id="rId5"/>
            </p:custDataLst>
          </p:nvPr>
        </p:nvSpPr>
        <p:spPr/>
        <p:txBody>
          <a:bodyPr/>
          <a:lstStyle>
            <a:lvl1pPr>
              <a:defRPr b="0" baseline="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p:txBody>
          <a:bodyPr/>
          <a:lstStyle>
            <a:lvl1pPr>
              <a:defRPr baseline="0"/>
            </a:lvl1pPr>
          </a:lstStyle>
          <a:p>
            <a:fld id="{760FBDFE-C587-4B4C-A407-44438C67B59E}" type="datetimeFigureOut">
              <a:rPr lang="zh-CN" altLang="en-US" smtClean="0"/>
            </a:fld>
            <a:endParaRPr lang="zh-CN" altLang="en-US" dirty="0"/>
          </a:p>
        </p:txBody>
      </p:sp>
      <p:sp>
        <p:nvSpPr>
          <p:cNvPr id="6" name="页脚占位符 5"/>
          <p:cNvSpPr>
            <a:spLocks noGrp="1"/>
          </p:cNvSpPr>
          <p:nvPr>
            <p:ph type="ftr" sz="quarter" idx="11"/>
            <p:custDataLst>
              <p:tags r:id="rId3"/>
            </p:custDataLst>
          </p:nvPr>
        </p:nvSpPr>
        <p:spPr/>
        <p:txBody>
          <a:bodyPr/>
          <a:lstStyle>
            <a:lvl1pPr>
              <a:defRPr baseline="0"/>
            </a:lvl1pPr>
          </a:lstStyle>
          <a:p>
            <a:endParaRPr lang="zh-CN" altLang="en-US" dirty="0"/>
          </a:p>
        </p:txBody>
      </p:sp>
      <p:sp>
        <p:nvSpPr>
          <p:cNvPr id="7" name="灯片编号占位符 6"/>
          <p:cNvSpPr>
            <a:spLocks noGrp="1"/>
          </p:cNvSpPr>
          <p:nvPr>
            <p:ph type="sldNum" sz="quarter" idx="12"/>
            <p:custDataLst>
              <p:tags r:id="rId4"/>
            </p:custDataLst>
          </p:nvPr>
        </p:nvSpPr>
        <p:spPr/>
        <p:txBody>
          <a:bodyPr/>
          <a:lstStyle>
            <a:lvl1pPr>
              <a:defRPr baseline="0"/>
            </a:lvl1pPr>
          </a:lstStyle>
          <a:p>
            <a:fld id="{49AE70B2-8BF9-45C0-BB95-33D1B9D3A854}" type="slidenum">
              <a:rPr lang="zh-CN" altLang="en-US" smtClean="0"/>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1" name="图片 10"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pic>
        <p:nvPicPr>
          <p:cNvPr id="12" name="图片 11" descr="背景6"/>
          <p:cNvPicPr>
            <a:picLocks noChangeAspect="1"/>
          </p:cNvPicPr>
          <p:nvPr userDrawn="1">
            <p:custDataLst>
              <p:tags r:id="rId4"/>
            </p:custDataLst>
          </p:nvPr>
        </p:nvPicPr>
        <p:blipFill>
          <a:blip r:embed="rId5"/>
          <a:srcRect/>
          <a:stretch>
            <a:fillRect/>
          </a:stretch>
        </p:blipFill>
        <p:spPr>
          <a:xfrm>
            <a:off x="9752965" y="-5715"/>
            <a:ext cx="2442210" cy="1593850"/>
          </a:xfrm>
          <a:prstGeom prst="rect">
            <a:avLst/>
          </a:prstGeom>
        </p:spPr>
      </p:pic>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汉仪雅酷黑简" panose="00020600040101010101" pitchFamily="18" charset="-122"/>
                <a:cs typeface="+mn-cs"/>
                <a:sym typeface="+mn-ea"/>
              </a:defRPr>
            </a:lvl1pPr>
          </a:lstStyle>
          <a:p>
            <a:pPr lvl="0"/>
            <a:r>
              <a:rPr>
                <a:sym typeface="+mn-ea"/>
              </a:rPr>
              <a:t>单击此处编辑母版文本样式</a:t>
            </a:r>
            <a:endParaRPr>
              <a:sym typeface="+mn-ea"/>
            </a:endParaRPr>
          </a:p>
        </p:txBody>
      </p:sp>
      <p:sp>
        <p:nvSpPr>
          <p:cNvPr id="8" name="日期占位符 7"/>
          <p:cNvSpPr>
            <a:spLocks noGrp="1"/>
          </p:cNvSpPr>
          <p:nvPr>
            <p:ph type="dt" sz="half" idx="10"/>
            <p:custDataLst>
              <p:tags r:id="rId9"/>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10"/>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0" name="灯片编号占位符 9"/>
          <p:cNvSpPr>
            <a:spLocks noGrp="1"/>
          </p:cNvSpPr>
          <p:nvPr>
            <p:ph type="sldNum" sz="quarter" idx="12"/>
            <p:custDataLst>
              <p:tags r:id="rId11"/>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0" name="图片 9"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pic>
        <p:nvPicPr>
          <p:cNvPr id="11" name="图片 10" descr="背景6"/>
          <p:cNvPicPr>
            <a:picLocks noChangeAspect="1"/>
          </p:cNvPicPr>
          <p:nvPr userDrawn="1">
            <p:custDataLst>
              <p:tags r:id="rId4"/>
            </p:custDataLst>
          </p:nvPr>
        </p:nvPicPr>
        <p:blipFill>
          <a:blip r:embed="rId5"/>
          <a:srcRect/>
          <a:stretch>
            <a:fillRect/>
          </a:stretch>
        </p:blipFill>
        <p:spPr>
          <a:xfrm>
            <a:off x="9752965" y="-5715"/>
            <a:ext cx="2442210" cy="1593850"/>
          </a:xfrm>
          <a:prstGeom prst="rect">
            <a:avLst/>
          </a:prstGeom>
        </p:spPr>
      </p:pic>
      <p:sp>
        <p:nvSpPr>
          <p:cNvPr id="2" name="竖排标题 1"/>
          <p:cNvSpPr>
            <a:spLocks noGrp="1"/>
          </p:cNvSpPr>
          <p:nvPr>
            <p:ph type="title" orient="vert"/>
            <p:custDataLst>
              <p:tags r:id="rId6"/>
            </p:custDataLst>
          </p:nvPr>
        </p:nvSpPr>
        <p:spPr>
          <a:xfrm>
            <a:off x="10571135" y="952508"/>
            <a:ext cx="950984" cy="5388907"/>
          </a:xfrm>
        </p:spPr>
        <p:txBody>
          <a:bodyPr vert="eaVert" lIns="101600" tIns="38100" rIns="76200" bIns="38100" rtlCol="0" anchor="ctr" anchorCtr="0">
            <a:normAutofit/>
          </a:bodyPr>
          <a:lstStyle>
            <a:lvl1pPr marL="0" marR="0" lvl="0" algn="l" defTabSz="914400" rtl="0" eaLnBrk="1" fontAlgn="auto" latinLnBrk="0" hangingPunct="1">
              <a:lnSpc>
                <a:spcPct val="100000"/>
              </a:lnSpc>
              <a:spcAft>
                <a:spcPts val="0"/>
              </a:spcAft>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a:normAutofit/>
          </a:bodyPr>
          <a:lstStyle>
            <a:lvl1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1pPr>
            <a:lvl2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2pPr>
            <a:lvl3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3pPr>
            <a:lvl4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4pPr>
            <a:lvl5pPr indent="0" eaLnBrk="1" fontAlgn="auto" latinLnBrk="0" hangingPunct="1">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8"/>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9" name="灯片编号占位符 8"/>
          <p:cNvSpPr>
            <a:spLocks noGrp="1"/>
          </p:cNvSpPr>
          <p:nvPr>
            <p:ph type="sldNum" sz="quarter" idx="12"/>
            <p:custDataLst>
              <p:tags r:id="rId10"/>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9" name="图片 8"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pic>
        <p:nvPicPr>
          <p:cNvPr id="10" name="图片 9" descr="背景6"/>
          <p:cNvPicPr>
            <a:picLocks noChangeAspect="1"/>
          </p:cNvPicPr>
          <p:nvPr userDrawn="1">
            <p:custDataLst>
              <p:tags r:id="rId4"/>
            </p:custDataLst>
          </p:nvPr>
        </p:nvPicPr>
        <p:blipFill>
          <a:blip r:embed="rId5"/>
          <a:srcRect/>
          <a:stretch>
            <a:fillRect/>
          </a:stretch>
        </p:blipFill>
        <p:spPr>
          <a:xfrm>
            <a:off x="9752965" y="-5715"/>
            <a:ext cx="2442210" cy="1593850"/>
          </a:xfrm>
          <a:prstGeom prst="rect">
            <a:avLst/>
          </a:prstGeom>
        </p:spPr>
      </p:pic>
      <p:sp>
        <p:nvSpPr>
          <p:cNvPr id="7" name="内容占位符 6"/>
          <p:cNvSpPr>
            <a:spLocks noGrp="1"/>
          </p:cNvSpPr>
          <p:nvPr>
            <p:ph sz="quarter" idx="13"/>
            <p:custDataLst>
              <p:tags r:id="rId6"/>
            </p:custDataLst>
          </p:nvPr>
        </p:nvSpPr>
        <p:spPr>
          <a:xfrm>
            <a:off x="669930" y="952508"/>
            <a:ext cx="10852237" cy="5388907"/>
          </a:xfrm>
        </p:spPr>
        <p:txBody>
          <a:bodyPr/>
          <a:lstStyle>
            <a:lvl1pPr>
              <a:defRPr b="0" baseline="0">
                <a:solidFill>
                  <a:schemeClr val="bg1"/>
                </a:solidFill>
                <a:ea typeface="汉仪雅酷黑简" panose="00020600040101010101" pitchFamily="18" charset="-122"/>
              </a:defRPr>
            </a:lvl1pPr>
            <a:lvl2pPr>
              <a:defRPr b="0" baseline="0">
                <a:solidFill>
                  <a:schemeClr val="bg1"/>
                </a:solidFill>
                <a:ea typeface="汉仪雅酷黑简" panose="00020600040101010101" pitchFamily="18" charset="-122"/>
              </a:defRPr>
            </a:lvl2pPr>
            <a:lvl3pPr>
              <a:defRPr b="0" baseline="0">
                <a:solidFill>
                  <a:schemeClr val="bg1"/>
                </a:solidFill>
                <a:ea typeface="汉仪雅酷黑简" panose="00020600040101010101" pitchFamily="18" charset="-122"/>
              </a:defRPr>
            </a:lvl3pPr>
            <a:lvl4pPr>
              <a:defRPr b="0" baseline="0">
                <a:solidFill>
                  <a:schemeClr val="bg1"/>
                </a:solidFill>
                <a:ea typeface="汉仪雅酷黑简" panose="00020600040101010101" pitchFamily="18" charset="-122"/>
              </a:defRPr>
            </a:lvl4pPr>
            <a:lvl5pPr>
              <a:defRPr b="0" baseline="0">
                <a:solidFill>
                  <a:schemeClr val="bg1"/>
                </a:solidFill>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日期占位符 1"/>
          <p:cNvSpPr>
            <a:spLocks noGrp="1"/>
          </p:cNvSpPr>
          <p:nvPr>
            <p:ph type="dt" sz="half" idx="14"/>
            <p:custDataLst>
              <p:tags r:id="rId7"/>
            </p:custDataLst>
          </p:nvPr>
        </p:nvSpPr>
        <p:spPr/>
        <p:txBody>
          <a:bodyPr/>
          <a:lstStyle>
            <a:lvl1pPr>
              <a:defRPr b="0" baseline="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5"/>
            <p:custDataLst>
              <p:tags r:id="rId8"/>
            </p:custDataLst>
          </p:nvPr>
        </p:nvSpPr>
        <p:spPr/>
        <p:txBody>
          <a:bodyPr/>
          <a:lstStyle>
            <a:lvl1pPr>
              <a:defRPr b="0" baseline="0">
                <a:ea typeface="汉仪雅酷黑简" panose="00020600040101010101" pitchFamily="18" charset="-122"/>
              </a:defRPr>
            </a:lvl1pPr>
          </a:lstStyle>
          <a:p>
            <a:endParaRPr lang="zh-CN" altLang="en-US" dirty="0"/>
          </a:p>
        </p:txBody>
      </p:sp>
      <p:sp>
        <p:nvSpPr>
          <p:cNvPr id="8" name="灯片编号占位符 7"/>
          <p:cNvSpPr>
            <a:spLocks noGrp="1"/>
          </p:cNvSpPr>
          <p:nvPr>
            <p:ph type="sldNum" sz="quarter" idx="16"/>
            <p:custDataLst>
              <p:tags r:id="rId9"/>
            </p:custDataLst>
          </p:nvPr>
        </p:nvSpPr>
        <p:spPr/>
        <p:txBody>
          <a:bodyPr/>
          <a:lstStyle>
            <a:lvl1pPr>
              <a:defRPr b="0" baseline="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7" name="图片 16" descr="光晕2"/>
          <p:cNvPicPr>
            <a:picLocks noChangeAspect="1"/>
          </p:cNvPicPr>
          <p:nvPr userDrawn="1">
            <p:custDataLst>
              <p:tags r:id="rId2"/>
            </p:custDataLst>
          </p:nvPr>
        </p:nvPicPr>
        <p:blipFill>
          <a:blip r:embed="rId3"/>
          <a:stretch>
            <a:fillRect/>
          </a:stretch>
        </p:blipFill>
        <p:spPr>
          <a:xfrm>
            <a:off x="539115" y="303530"/>
            <a:ext cx="11120120" cy="6255385"/>
          </a:xfrm>
          <a:prstGeom prst="rect">
            <a:avLst/>
          </a:prstGeom>
        </p:spPr>
      </p:pic>
      <p:pic>
        <p:nvPicPr>
          <p:cNvPr id="18" name="图片 17" descr="C:\Users\GB50W33\Desktop\5个分层动画PPT 2\宇宙\背景2.png背景2"/>
          <p:cNvPicPr>
            <a:picLocks noChangeAspect="1"/>
          </p:cNvPicPr>
          <p:nvPr userDrawn="1">
            <p:custDataLst>
              <p:tags r:id="rId4"/>
            </p:custDataLst>
          </p:nvPr>
        </p:nvPicPr>
        <p:blipFill>
          <a:blip r:embed="rId5"/>
          <a:srcRect/>
          <a:stretch>
            <a:fillRect/>
          </a:stretch>
        </p:blipFill>
        <p:spPr>
          <a:xfrm>
            <a:off x="34925" y="0"/>
            <a:ext cx="12119610" cy="6817360"/>
          </a:xfrm>
          <a:prstGeom prst="rect">
            <a:avLst/>
          </a:prstGeom>
        </p:spPr>
      </p:pic>
      <p:pic>
        <p:nvPicPr>
          <p:cNvPr id="19" name="图片 18" descr="C:\Users\GB50W33\Desktop\5个分层动画PPT 2\宇宙\背景5.png背景5"/>
          <p:cNvPicPr>
            <a:picLocks noChangeAspect="1"/>
          </p:cNvPicPr>
          <p:nvPr userDrawn="1">
            <p:custDataLst>
              <p:tags r:id="rId6"/>
            </p:custDataLst>
          </p:nvPr>
        </p:nvPicPr>
        <p:blipFill>
          <a:blip r:embed="rId7"/>
          <a:srcRect/>
          <a:stretch>
            <a:fillRect/>
          </a:stretch>
        </p:blipFill>
        <p:spPr>
          <a:xfrm>
            <a:off x="539115" y="303848"/>
            <a:ext cx="11120120" cy="6254750"/>
          </a:xfrm>
          <a:prstGeom prst="rect">
            <a:avLst/>
          </a:prstGeom>
        </p:spPr>
      </p:pic>
      <p:pic>
        <p:nvPicPr>
          <p:cNvPr id="20" name="图片 19" descr="C:\Users\GB50W33\Desktop\5个分层动画PPT 2\宇宙\背景3.png背景3"/>
          <p:cNvPicPr>
            <a:picLocks noChangeAspect="1"/>
          </p:cNvPicPr>
          <p:nvPr userDrawn="1">
            <p:custDataLst>
              <p:tags r:id="rId8"/>
            </p:custDataLst>
          </p:nvPr>
        </p:nvPicPr>
        <p:blipFill>
          <a:blip r:embed="rId9"/>
          <a:srcRect/>
          <a:stretch>
            <a:fillRect/>
          </a:stretch>
        </p:blipFill>
        <p:spPr>
          <a:xfrm>
            <a:off x="539115" y="303848"/>
            <a:ext cx="11120120" cy="6254750"/>
          </a:xfrm>
          <a:prstGeom prst="rect">
            <a:avLst/>
          </a:prstGeom>
        </p:spPr>
      </p:pic>
      <p:pic>
        <p:nvPicPr>
          <p:cNvPr id="21" name="图片 20" descr="C:\Users\GB50W33\Desktop\5个分层动画PPT 2\宇宙\背景4.png背景4"/>
          <p:cNvPicPr>
            <a:picLocks noChangeAspect="1"/>
          </p:cNvPicPr>
          <p:nvPr userDrawn="1">
            <p:custDataLst>
              <p:tags r:id="rId10"/>
            </p:custDataLst>
          </p:nvPr>
        </p:nvPicPr>
        <p:blipFill>
          <a:blip r:embed="rId11"/>
          <a:srcRect/>
          <a:stretch>
            <a:fillRect/>
          </a:stretch>
        </p:blipFill>
        <p:spPr>
          <a:xfrm>
            <a:off x="539115" y="303848"/>
            <a:ext cx="11120120" cy="6254750"/>
          </a:xfrm>
          <a:prstGeom prst="rect">
            <a:avLst/>
          </a:prstGeom>
        </p:spPr>
      </p:pic>
      <p:pic>
        <p:nvPicPr>
          <p:cNvPr id="22" name="图片 21" descr="C:\Users\GB50W33\Desktop\5个分层动画PPT 2\宇宙\背景6.png背景6"/>
          <p:cNvPicPr>
            <a:picLocks noChangeAspect="1"/>
          </p:cNvPicPr>
          <p:nvPr userDrawn="1">
            <p:custDataLst>
              <p:tags r:id="rId12"/>
            </p:custDataLst>
          </p:nvPr>
        </p:nvPicPr>
        <p:blipFill>
          <a:blip r:embed="rId13"/>
          <a:srcRect/>
          <a:stretch>
            <a:fillRect/>
          </a:stretch>
        </p:blipFill>
        <p:spPr>
          <a:xfrm>
            <a:off x="539115" y="303848"/>
            <a:ext cx="11120120" cy="6254750"/>
          </a:xfrm>
          <a:prstGeom prst="rect">
            <a:avLst/>
          </a:prstGeom>
        </p:spPr>
      </p:pic>
      <p:pic>
        <p:nvPicPr>
          <p:cNvPr id="23" name="图片 22" descr="C:\Users\GB50W33\Desktop\5个分层动画PPT 2\宇宙\背景8.png背景8"/>
          <p:cNvPicPr>
            <a:picLocks noChangeAspect="1"/>
          </p:cNvPicPr>
          <p:nvPr userDrawn="1">
            <p:custDataLst>
              <p:tags r:id="rId14"/>
            </p:custDataLst>
          </p:nvPr>
        </p:nvPicPr>
        <p:blipFill>
          <a:blip r:embed="rId15"/>
          <a:srcRect/>
          <a:stretch>
            <a:fillRect/>
          </a:stretch>
        </p:blipFill>
        <p:spPr>
          <a:xfrm>
            <a:off x="539115" y="303848"/>
            <a:ext cx="11120120" cy="6254750"/>
          </a:xfrm>
          <a:prstGeom prst="rect">
            <a:avLst/>
          </a:prstGeom>
        </p:spPr>
      </p:pic>
      <p:pic>
        <p:nvPicPr>
          <p:cNvPr id="24" name="图片 23" descr="C:\Users\GB50W33\Desktop\5个分层动画PPT 2\宇宙\背景7.png背景7"/>
          <p:cNvPicPr>
            <a:picLocks noChangeAspect="1"/>
          </p:cNvPicPr>
          <p:nvPr userDrawn="1">
            <p:custDataLst>
              <p:tags r:id="rId16"/>
            </p:custDataLst>
          </p:nvPr>
        </p:nvPicPr>
        <p:blipFill>
          <a:blip r:embed="rId17"/>
          <a:srcRect/>
          <a:stretch>
            <a:fillRect/>
          </a:stretch>
        </p:blipFill>
        <p:spPr>
          <a:xfrm>
            <a:off x="539115" y="301308"/>
            <a:ext cx="11120120" cy="6254750"/>
          </a:xfrm>
          <a:prstGeom prst="rect">
            <a:avLst/>
          </a:prstGeom>
        </p:spPr>
      </p:pic>
      <p:sp>
        <p:nvSpPr>
          <p:cNvPr id="15" name="矩形 14"/>
          <p:cNvSpPr/>
          <p:nvPr userDrawn="1">
            <p:custDataLst>
              <p:tags r:id="rId18"/>
            </p:custDataLst>
          </p:nvPr>
        </p:nvSpPr>
        <p:spPr>
          <a:xfrm>
            <a:off x="7236599" y="1764814"/>
            <a:ext cx="871538" cy="2064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baseline="0">
              <a:latin typeface="Arial" panose="020B0604020202020204" pitchFamily="34" charset="0"/>
              <a:ea typeface="汉仪雅酷黑简" panose="00020600040101010101" pitchFamily="18" charset="-122"/>
            </a:endParaRPr>
          </a:p>
        </p:txBody>
      </p:sp>
      <p:sp>
        <p:nvSpPr>
          <p:cNvPr id="4" name="日期占位符 3"/>
          <p:cNvSpPr>
            <a:spLocks noGrp="1"/>
          </p:cNvSpPr>
          <p:nvPr>
            <p:ph type="dt" sz="half" idx="15"/>
            <p:custDataLst>
              <p:tags r:id="rId19"/>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6"/>
            <p:custDataLst>
              <p:tags r:id="rId20"/>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6" name="灯片编号占位符 5"/>
          <p:cNvSpPr>
            <a:spLocks noGrp="1"/>
          </p:cNvSpPr>
          <p:nvPr>
            <p:ph type="sldNum" sz="quarter" idx="17"/>
            <p:custDataLst>
              <p:tags r:id="rId21"/>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
        <p:nvSpPr>
          <p:cNvPr id="54" name="文本占位符 53"/>
          <p:cNvSpPr>
            <a:spLocks noGrp="1"/>
          </p:cNvSpPr>
          <p:nvPr>
            <p:ph type="body" sz="quarter" idx="14" hasCustomPrompt="1"/>
            <p:custDataLst>
              <p:tags r:id="rId22"/>
            </p:custDataLst>
          </p:nvPr>
        </p:nvSpPr>
        <p:spPr>
          <a:xfrm>
            <a:off x="7146000" y="4946400"/>
            <a:ext cx="2397600" cy="414000"/>
          </a:xfrm>
        </p:spPr>
        <p:txBody>
          <a:bodyPr>
            <a:normAutofit/>
          </a:bodyPr>
          <a:lstStyle>
            <a:lvl1pPr marL="0" indent="0">
              <a:lnSpc>
                <a:spcPct val="100000"/>
              </a:lnSpc>
              <a:spcAft>
                <a:spcPts val="0"/>
              </a:spcAft>
              <a:buNone/>
              <a:defRPr sz="1800" b="0" spc="200" baseline="0">
                <a:solidFill>
                  <a:schemeClr val="accent6"/>
                </a:solidFill>
                <a:latin typeface="Arial" panose="020B0604020202020204" pitchFamily="34" charset="0"/>
                <a:ea typeface="汉仪雅酷黑简" panose="00020600040101010101" pitchFamily="18" charset="-122"/>
              </a:defRPr>
            </a:lvl1pPr>
          </a:lstStyle>
          <a:p>
            <a:pPr lvl="0"/>
            <a:r>
              <a:rPr lang="zh-CN" altLang="en-US" dirty="0"/>
              <a:t>汇报人姓名</a:t>
            </a:r>
            <a:endParaRPr lang="zh-CN" altLang="en-US" dirty="0"/>
          </a:p>
        </p:txBody>
      </p:sp>
      <p:sp>
        <p:nvSpPr>
          <p:cNvPr id="52" name="文本占位符 51"/>
          <p:cNvSpPr>
            <a:spLocks noGrp="1"/>
          </p:cNvSpPr>
          <p:nvPr>
            <p:ph type="body" sz="quarter" idx="13" hasCustomPrompt="1"/>
            <p:custDataLst>
              <p:tags r:id="rId23"/>
            </p:custDataLst>
          </p:nvPr>
        </p:nvSpPr>
        <p:spPr>
          <a:xfrm>
            <a:off x="7084800" y="3542400"/>
            <a:ext cx="2646000" cy="288000"/>
          </a:xfrm>
        </p:spPr>
        <p:txBody>
          <a:bodyPr tIns="0" bIns="0">
            <a:noAutofit/>
          </a:bodyPr>
          <a:lstStyle>
            <a:lvl1pPr marL="0" indent="0">
              <a:lnSpc>
                <a:spcPct val="100000"/>
              </a:lnSpc>
              <a:spcAft>
                <a:spcPts val="0"/>
              </a:spcAft>
              <a:buNone/>
              <a:defRPr sz="1800" b="0" spc="350" baseline="0">
                <a:solidFill>
                  <a:schemeClr val="bg1">
                    <a:lumMod val="65000"/>
                  </a:schemeClr>
                </a:solidFill>
                <a:latin typeface="Arial" panose="020B0604020202020204" pitchFamily="34" charset="0"/>
                <a:ea typeface="汉仪雅酷黑简" panose="00020600040101010101" pitchFamily="18" charset="-122"/>
              </a:defRPr>
            </a:lvl1pPr>
          </a:lstStyle>
          <a:p>
            <a:pPr lvl="0"/>
            <a:r>
              <a:rPr lang="zh-CN" altLang="en-US" dirty="0"/>
              <a:t>单击添加副标题</a:t>
            </a:r>
            <a:endParaRPr lang="zh-CN" altLang="en-US" dirty="0"/>
          </a:p>
        </p:txBody>
      </p:sp>
      <p:sp>
        <p:nvSpPr>
          <p:cNvPr id="2" name="标题 1"/>
          <p:cNvSpPr>
            <a:spLocks noGrp="1"/>
          </p:cNvSpPr>
          <p:nvPr>
            <p:ph type="title" hasCustomPrompt="1"/>
            <p:custDataLst>
              <p:tags r:id="rId24"/>
            </p:custDataLst>
          </p:nvPr>
        </p:nvSpPr>
        <p:spPr>
          <a:xfrm>
            <a:off x="7088400" y="2138400"/>
            <a:ext cx="4881600" cy="1314000"/>
          </a:xfrm>
        </p:spPr>
        <p:txBody>
          <a:bodyPr vert="horz" lIns="90000" tIns="0" rIns="90000" bIns="0" rtlCol="0" anchor="b" anchorCtr="0">
            <a:normAutofit/>
          </a:bodyPr>
          <a:lstStyle>
            <a:lvl1pPr marL="0" marR="0" algn="l" defTabSz="914400" rtl="0" eaLnBrk="1" fontAlgn="auto" latinLnBrk="0" hangingPunct="1">
              <a:lnSpc>
                <a:spcPct val="110000"/>
              </a:lnSpc>
              <a:spcAft>
                <a:spcPts val="1000"/>
              </a:spcAft>
              <a:buNone/>
              <a:defRPr kumimoji="0" lang="zh-CN" altLang="en-US" sz="8000" b="0" i="0" u="none" strike="noStrike" kern="1200" cap="none" spc="27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pPr lvl="0"/>
            <a:r>
              <a:rPr lang="zh-CN" altLang="en-US" dirty="0">
                <a:sym typeface="+mn-ea"/>
              </a:rPr>
              <a:t>添加标题</a:t>
            </a:r>
            <a:endParaRPr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withEffect">
                                  <p:stCondLst>
                                    <p:cond delay="0"/>
                                  </p:stCondLst>
                                  <p:childTnLst>
                                    <p:animMotion origin="layout" path="M -0.00090103 0.000669551 C -0.000617829 -0.0027398 0.00116917 -0.00724318 0.00308777 -0.00938201 C 0.00500641 -0.0115205 0.00633362 -0.0104897 0.00605051 -0.00708071 C 0.0057673 -0.00367117 0.00398026 0.000832026 0.00206143 0.00297127 C 0.000142821 0.00511026 -0.00118421 0.00407901 -0.00090103 0.000669551 Z " pathEditMode="relative" rAng="-1631059920" ptsTypes="">
                                      <p:cBhvr>
                                        <p:cTn id="6" dur="5000" fill="hold"/>
                                        <p:tgtEl>
                                          <p:spTgt spid="19"/>
                                        </p:tgtEl>
                                        <p:attrNameLst>
                                          <p:attrName>ppt_x</p:attrName>
                                          <p:attrName>ppt_y</p:attrName>
                                        </p:attrNameLst>
                                      </p:cBhvr>
                                      <p:rCtr x="1" y="0"/>
                                    </p:animMotion>
                                  </p:childTnLst>
                                </p:cTn>
                              </p:par>
                              <p:par>
                                <p:cTn id="7" presetID="1" presetClass="path" presetSubtype="0" repeatCount="indefinite" fill="hold" nodeType="withEffect">
                                  <p:stCondLst>
                                    <p:cond delay="0"/>
                                  </p:stCondLst>
                                  <p:childTnLst>
                                    <p:animMotion origin="layout" path="M 0.00828243 -0.00747881 C 0.00760696 -0.00988623 0.00394802 -0.00984263 0.000114403 -0.00738046 C -0.00371908 -0.00491842 -0.0062817 -0.000966619 -0.00560626 0.00144077 C -0.00493084 0.00384837 -0.00127195 0.00380429 0.00256161 0.00134231 C 0.00639523 -0.00111975 0.00895771 -0.00507142 0.00828243 -0.00747881 Z " pathEditMode="relative" rAng="2003435520" ptsTypes="">
                                      <p:cBhvr>
                                        <p:cTn id="8" dur="5000" fill="hold"/>
                                        <p:tgtEl>
                                          <p:spTgt spid="17"/>
                                        </p:tgtEl>
                                        <p:attrNameLst>
                                          <p:attrName>ppt_x</p:attrName>
                                          <p:attrName>ppt_y</p:attrName>
                                        </p:attrNameLst>
                                      </p:cBhvr>
                                      <p:rCtr x="-3" y="7"/>
                                    </p:animMotion>
                                  </p:childTnLst>
                                </p:cTn>
                              </p:par>
                              <p:par>
                                <p:cTn id="9" presetID="1" presetClass="path" presetSubtype="0" repeatCount="indefinite" fill="hold" nodeType="withEffect">
                                  <p:stCondLst>
                                    <p:cond delay="0"/>
                                  </p:stCondLst>
                                  <p:childTnLst>
                                    <p:animMotion origin="layout" path="M 0.00428927 -0.00628799 C 0.00453614 -0.00491158 0.00347699 -0.00252917 0.00192494 -0.000969925 C 0.000373083 0.000589094 -0.00108676 0.00073734 -0.00133361 -0.000639031 C -0.00158043 -0.00201545 -0.000521312 -0.00439786 0.00103054 -0.00595691 C 0.00258258 -0.00751624 0.00404242 -0.00766446 0.00428927 -0.00628799 Z " pathEditMode="relative" rAng="2003435520" ptsTypes="">
                                      <p:cBhvr>
                                        <p:cTn id="10" dur="5000" fill="hold"/>
                                        <p:tgtEl>
                                          <p:spTgt spid="18"/>
                                        </p:tgtEl>
                                        <p:attrNameLst>
                                          <p:attrName>ppt_x</p:attrName>
                                          <p:attrName>ppt_y</p:attrName>
                                        </p:attrNameLst>
                                      </p:cBhvr>
                                      <p:rCtr x="0" y="0"/>
                                    </p:animMotion>
                                  </p:childTnLst>
                                </p:cTn>
                              </p:par>
                              <p:par>
                                <p:cTn id="11" presetID="1" presetClass="path" presetSubtype="0" repeatCount="indefinite" fill="hold" nodeType="withEffect">
                                  <p:stCondLst>
                                    <p:cond delay="0"/>
                                  </p:stCondLst>
                                  <p:childTnLst>
                                    <p:animMotion origin="layout" path="M 0.00863059 -0.00637286 C 0.0094851 -0.00321969 0.0075824 0.0010654 0.00438372 0.00319203 C 0.00118519 0.00531856 -0.00210446 0.0044855 -0.00295899 0.00133238 C -0.0038135 -0.00182074 -0.00191091 -0.00610583 0.00128759 -0.00823239 C 0.00448633 -0.0103589 0.00777609 -0.009526 0.00863059 -0.00637286 Z " pathEditMode="relative" rAng="2003435520" ptsTypes="">
                                      <p:cBhvr>
                                        <p:cTn id="12" dur="5000" fill="hold"/>
                                        <p:tgtEl>
                                          <p:spTgt spid="20"/>
                                        </p:tgtEl>
                                        <p:attrNameLst>
                                          <p:attrName>ppt_x</p:attrName>
                                          <p:attrName>ppt_y</p:attrName>
                                        </p:attrNameLst>
                                      </p:cBhvr>
                                      <p:rCtr x="0" y="0"/>
                                    </p:animMotion>
                                  </p:childTnLst>
                                </p:cTn>
                              </p:par>
                              <p:par>
                                <p:cTn id="13" presetID="1" presetClass="path" presetSubtype="0" repeatCount="indefinite" fill="hold" nodeType="withEffect">
                                  <p:stCondLst>
                                    <p:cond delay="0"/>
                                  </p:stCondLst>
                                  <p:childTnLst>
                                    <p:animMotion origin="layout" path="M 0.0237365 0.00488483 C 0.0201077 0.022176 0.00752577 0.0322277 -0.00434847 0.0273216 C -0.0162221 0.0224155 -0.0229141 0.00439982 -0.0192851 -0.0128905 C -0.0156564 -0.0301814 -0.00307472 -0.0402327 0.0087992 -0.0353269 C 0.0206731 -0.0304206 0.0273649 -0.0124055 0.0237365 0.00488483 Z " pathEditMode="relative" rAng="1602224100" ptsTypes="">
                                      <p:cBhvr>
                                        <p:cTn id="14" dur="5000" fill="hold"/>
                                        <p:tgtEl>
                                          <p:spTgt spid="21"/>
                                        </p:tgtEl>
                                        <p:attrNameLst>
                                          <p:attrName>ppt_x</p:attrName>
                                          <p:attrName>ppt_y</p:attrName>
                                        </p:attrNameLst>
                                      </p:cBhvr>
                                      <p:rCtr x="-14" y="1"/>
                                    </p:animMotion>
                                  </p:childTnLst>
                                </p:cTn>
                              </p:par>
                              <p:par>
                                <p:cTn id="15" presetID="1" presetClass="path" presetSubtype="0" repeatCount="indefinite" fill="hold" nodeType="withEffect">
                                  <p:stCondLst>
                                    <p:cond delay="0"/>
                                  </p:stCondLst>
                                  <p:childTnLst>
                                    <p:animMotion origin="layout" path="M 0.0267467 -0.0176533 C 0.0296835 0.00290025 0.0208822 0.0251952 0.00710094 0.0321124 C -0.00668086 0.0390301 -0.0202488 0.0279631 -0.0231857 0.00740951 C -0.0261226 -0.0131439 -0.0173216 -0.0354389 -0.00353986 -0.0423565 C 0.0102415 -0.0492736 0.02381 -0.0382066 0.0267467 -0.0176533 Z " pathEditMode="relative" rAng="469762020" ptsTypes="">
                                      <p:cBhvr>
                                        <p:cTn id="16" dur="5000" fill="hold"/>
                                        <p:tgtEl>
                                          <p:spTgt spid="22"/>
                                        </p:tgtEl>
                                        <p:attrNameLst>
                                          <p:attrName>ppt_x</p:attrName>
                                          <p:attrName>ppt_y</p:attrName>
                                        </p:attrNameLst>
                                      </p:cBhvr>
                                      <p:rCtr x="-17" y="15"/>
                                    </p:animMotion>
                                  </p:childTnLst>
                                </p:cTn>
                              </p:par>
                              <p:par>
                                <p:cTn id="17" presetID="1" presetClass="path" presetSubtype="0" repeatCount="indefinite" fill="hold" nodeType="withEffect">
                                  <p:stCondLst>
                                    <p:cond delay="0"/>
                                  </p:stCondLst>
                                  <p:childTnLst>
                                    <p:animMotion origin="layout" path="M 0.0497612 -0.0116318 C 0.0509876 0.0209831 0.0317642 0.0464622 0.00685289 0.0452416 C -0.0180588 0.0440216 -0.0392714 0.0165614 -0.0404972 -0.0160532 C -0.0417236 -0.0486674 -0.0225005 -0.0741467 0.0024106 -0.0729263 C 0.0273224 -0.0717063 0.0485352 -0.0442462 0.0497612 -0.0116318 Z " pathEditMode="relative" rAng="1161822180" ptsTypes="">
                                      <p:cBhvr>
                                        <p:cTn id="18" dur="5000" fill="hold"/>
                                        <p:tgtEl>
                                          <p:spTgt spid="23"/>
                                        </p:tgtEl>
                                        <p:attrNameLst>
                                          <p:attrName>ppt_x</p:attrName>
                                          <p:attrName>ppt_y</p:attrName>
                                        </p:attrNameLst>
                                      </p:cBhvr>
                                      <p:rCtr x="-22" y="9"/>
                                    </p:animMotion>
                                  </p:childTnLst>
                                </p:cTn>
                              </p:par>
                              <p:par>
                                <p:cTn id="19" presetID="1" presetClass="path" presetSubtype="0" repeatCount="indefinite" fill="hold" nodeType="withEffect">
                                  <p:stCondLst>
                                    <p:cond delay="0"/>
                                  </p:stCondLst>
                                  <p:childTnLst>
                                    <p:animMotion origin="layout" path="M 0.0332483 -0.00973237 C 0.0321546 0.0140726 0.0181222 0.0328908 0.00192627 0.0322729 C -0.0142701 0.0316545 -0.0265266 0.0118329 -0.0254327 -0.0119725 C -0.0243388 -0.0357773 -0.0103067 -0.0545957 0.00588964 -0.0539776 C 0.0220855 -0.0533589 0.0343424 -0.0335378 0.0332483 -0.00973237 Z " pathEditMode="relative" rAng="1287651300" ptsTypes="">
                                      <p:cBhvr>
                                        <p:cTn id="20" dur="5000" fill="hold"/>
                                        <p:tgtEl>
                                          <p:spTgt spid="24"/>
                                        </p:tgtEl>
                                        <p:attrNameLst>
                                          <p:attrName>ppt_x</p:attrName>
                                          <p:attrName>ppt_y</p:attrName>
                                        </p:attrNameLst>
                                      </p:cBhvr>
                                      <p:rCtr x="-22" y="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9" name="图片 8"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pic>
        <p:nvPicPr>
          <p:cNvPr id="10" name="图片 9" descr="背景6"/>
          <p:cNvPicPr>
            <a:picLocks noChangeAspect="1"/>
          </p:cNvPicPr>
          <p:nvPr userDrawn="1">
            <p:custDataLst>
              <p:tags r:id="rId4"/>
            </p:custDataLst>
          </p:nvPr>
        </p:nvPicPr>
        <p:blipFill>
          <a:blip r:embed="rId5"/>
          <a:srcRect/>
          <a:stretch>
            <a:fillRect/>
          </a:stretch>
        </p:blipFill>
        <p:spPr>
          <a:xfrm>
            <a:off x="9745014" y="2236"/>
            <a:ext cx="2442210" cy="1593850"/>
          </a:xfrm>
          <a:prstGeom prst="rect">
            <a:avLst/>
          </a:prstGeom>
        </p:spPr>
      </p:pic>
      <p:sp>
        <p:nvSpPr>
          <p:cNvPr id="2" name="标题 1"/>
          <p:cNvSpPr>
            <a:spLocks noGrp="1"/>
          </p:cNvSpPr>
          <p:nvPr>
            <p:ph type="title"/>
            <p:custDataLst>
              <p:tags r:id="rId6"/>
            </p:custDataLst>
          </p:nvPr>
        </p:nvSpPr>
        <p:spPr/>
        <p:txBody>
          <a:bodyPr/>
          <a:lstStyle>
            <a:lvl1pPr>
              <a:defRPr b="0" baseline="0">
                <a:latin typeface="Arial" panose="020B0604020202020204" pitchFamily="34" charset="0"/>
                <a:ea typeface="汉仪雅酷黑简" panose="00020600040101010101" pitchFamily="18" charset="-122"/>
              </a:defRPr>
            </a:lvl1pPr>
          </a:lstStyle>
          <a:p>
            <a:r>
              <a:rPr lang="zh-CN" altLang="en-US" dirty="0"/>
              <a:t>单击此处编辑母版标题样式</a:t>
            </a:r>
            <a:endParaRPr lang="zh-CN" altLang="en-US" dirty="0"/>
          </a:p>
        </p:txBody>
      </p:sp>
      <p:sp>
        <p:nvSpPr>
          <p:cNvPr id="6" name="日期占位符 5"/>
          <p:cNvSpPr>
            <a:spLocks noGrp="1"/>
          </p:cNvSpPr>
          <p:nvPr>
            <p:ph type="dt" sz="half" idx="10"/>
            <p:custDataLst>
              <p:tags r:id="rId7"/>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7" name="页脚占位符 6"/>
          <p:cNvSpPr>
            <a:spLocks noGrp="1"/>
          </p:cNvSpPr>
          <p:nvPr>
            <p:ph type="ftr" sz="quarter" idx="11"/>
            <p:custDataLst>
              <p:tags r:id="rId8"/>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8" name="灯片编号占位符 7"/>
          <p:cNvSpPr>
            <a:spLocks noGrp="1"/>
          </p:cNvSpPr>
          <p:nvPr>
            <p:ph type="sldNum" sz="quarter" idx="12"/>
            <p:custDataLst>
              <p:tags r:id="rId9"/>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11" name="图片 10"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sp>
        <p:nvSpPr>
          <p:cNvPr id="8" name="矩形 7"/>
          <p:cNvSpPr/>
          <p:nvPr userDrawn="1">
            <p:custDataLst>
              <p:tags r:id="rId4"/>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baseline="0">
              <a:latin typeface="Arial" panose="020B0604020202020204" pitchFamily="34" charset="0"/>
              <a:ea typeface="汉仪雅酷黑简" panose="00020600040101010101" pitchFamily="18" charset="-122"/>
            </a:endParaRPr>
          </a:p>
        </p:txBody>
      </p:sp>
      <p:pic>
        <p:nvPicPr>
          <p:cNvPr id="12" name="图片 11" descr="背景6"/>
          <p:cNvPicPr>
            <a:picLocks noChangeAspect="1"/>
          </p:cNvPicPr>
          <p:nvPr userDrawn="1">
            <p:custDataLst>
              <p:tags r:id="rId5"/>
            </p:custDataLst>
          </p:nvPr>
        </p:nvPicPr>
        <p:blipFill>
          <a:blip r:embed="rId6"/>
          <a:srcRect/>
          <a:stretch>
            <a:fillRect/>
          </a:stretch>
        </p:blipFill>
        <p:spPr>
          <a:xfrm>
            <a:off x="9745014" y="2236"/>
            <a:ext cx="2442210" cy="1593850"/>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0" baseline="0">
                <a:solidFill>
                  <a:schemeClr val="bg1"/>
                </a:solidFill>
                <a:latin typeface="Arial" panose="020B0604020202020204" pitchFamily="34" charset="0"/>
                <a:ea typeface="汉仪雅酷黑简" panose="00020600040101010101" pitchFamily="18"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4"/>
            <p:custDataLst>
              <p:tags r:id="rId9"/>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9" name="页脚占位符 8"/>
          <p:cNvSpPr>
            <a:spLocks noGrp="1"/>
          </p:cNvSpPr>
          <p:nvPr>
            <p:ph type="ftr" sz="quarter" idx="15"/>
            <p:custDataLst>
              <p:tags r:id="rId10"/>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0" name="灯片编号占位符 9"/>
          <p:cNvSpPr>
            <a:spLocks noGrp="1"/>
          </p:cNvSpPr>
          <p:nvPr>
            <p:ph type="sldNum" sz="quarter" idx="16"/>
            <p:custDataLst>
              <p:tags r:id="rId11"/>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2" name="图片 11"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pic>
        <p:nvPicPr>
          <p:cNvPr id="13" name="图片 12" descr="背景6"/>
          <p:cNvPicPr>
            <a:picLocks noChangeAspect="1"/>
          </p:cNvPicPr>
          <p:nvPr userDrawn="1">
            <p:custDataLst>
              <p:tags r:id="rId4"/>
            </p:custDataLst>
          </p:nvPr>
        </p:nvPicPr>
        <p:blipFill>
          <a:blip r:embed="rId5"/>
          <a:srcRect/>
          <a:stretch>
            <a:fillRect/>
          </a:stretch>
        </p:blipFill>
        <p:spPr>
          <a:xfrm>
            <a:off x="9745014" y="2236"/>
            <a:ext cx="2442210" cy="1593850"/>
          </a:xfrm>
          <a:prstGeom prst="rect">
            <a:avLst/>
          </a:prstGeom>
        </p:spPr>
      </p:pic>
      <p:sp>
        <p:nvSpPr>
          <p:cNvPr id="8" name="矩形 7"/>
          <p:cNvSpPr/>
          <p:nvPr userDrawn="1">
            <p:custDataLst>
              <p:tags r:id="rId6"/>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0" baseline="0" dirty="0">
              <a:latin typeface="Arial" panose="020B0604020202020204" pitchFamily="34" charset="0"/>
              <a:ea typeface="汉仪雅酷黑简" panose="00020600040101010101" pitchFamily="18" charset="-122"/>
              <a:sym typeface="+mn-ea"/>
            </a:endParaRPr>
          </a:p>
        </p:txBody>
      </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0" baseline="0">
                <a:solidFill>
                  <a:schemeClr val="bg1"/>
                </a:solidFill>
                <a:latin typeface="Arial" panose="020B0604020202020204" pitchFamily="34" charset="0"/>
                <a:ea typeface="汉仪雅酷黑简" panose="00020600040101010101" pitchFamily="18" charset="-122"/>
              </a:defRPr>
            </a:lvl1pPr>
          </a:lstStyle>
          <a:p>
            <a:r>
              <a:rPr lang="zh-CN" altLang="en-US" dirty="0"/>
              <a:t>单击编辑标题</a:t>
            </a:r>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10"/>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1"/>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1" name="灯片编号占位符 10"/>
          <p:cNvSpPr>
            <a:spLocks noGrp="1"/>
          </p:cNvSpPr>
          <p:nvPr>
            <p:ph type="sldNum" sz="quarter" idx="17"/>
            <p:custDataLst>
              <p:tags r:id="rId12"/>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0" baseline="0">
              <a:latin typeface="Arial" panose="020B0604020202020204" pitchFamily="34" charset="0"/>
              <a:ea typeface="汉仪雅酷黑简" panose="00020600040101010101" pitchFamily="18" charset="-122"/>
              <a:sym typeface="+mn-ea"/>
            </a:endParaRPr>
          </a:p>
        </p:txBody>
      </p:sp>
      <p:pic>
        <p:nvPicPr>
          <p:cNvPr id="13" name="图片 12" descr="背景6"/>
          <p:cNvPicPr>
            <a:picLocks noChangeAspect="1"/>
          </p:cNvPicPr>
          <p:nvPr userDrawn="1">
            <p:custDataLst>
              <p:tags r:id="rId3"/>
            </p:custDataLst>
          </p:nvPr>
        </p:nvPicPr>
        <p:blipFill>
          <a:blip r:embed="rId4"/>
          <a:srcRect/>
          <a:stretch>
            <a:fillRect/>
          </a:stretch>
        </p:blipFill>
        <p:spPr>
          <a:xfrm>
            <a:off x="9745014" y="2236"/>
            <a:ext cx="2442210" cy="1593850"/>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0" baseline="0">
                <a:solidFill>
                  <a:schemeClr val="bg1"/>
                </a:solidFill>
                <a:latin typeface="Arial" panose="020B0604020202020204" pitchFamily="34" charset="0"/>
                <a:ea typeface="汉仪雅酷黑简" panose="00020600040101010101" pitchFamily="18" charset="-122"/>
              </a:defRPr>
            </a:lvl1pPr>
          </a:lstStyle>
          <a:p>
            <a:r>
              <a:rPr lang="zh-CN" altLang="en-US"/>
              <a:t>单击此处编辑母版标题样式</a:t>
            </a:r>
            <a:endParaRPr lang="zh-CN" altLang="en-US"/>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日期占位符 5"/>
          <p:cNvSpPr>
            <a:spLocks noGrp="1"/>
          </p:cNvSpPr>
          <p:nvPr>
            <p:ph type="dt" sz="half" idx="15"/>
            <p:custDataLst>
              <p:tags r:id="rId8"/>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6"/>
            <p:custDataLst>
              <p:tags r:id="rId9"/>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1" name="灯片编号占位符 10"/>
          <p:cNvSpPr>
            <a:spLocks noGrp="1"/>
          </p:cNvSpPr>
          <p:nvPr>
            <p:ph type="sldNum" sz="quarter" idx="17"/>
            <p:custDataLst>
              <p:tags r:id="rId10"/>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2" name="图片 11"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pic>
        <p:nvPicPr>
          <p:cNvPr id="13" name="图片 12" descr="背景6"/>
          <p:cNvPicPr>
            <a:picLocks noChangeAspect="1"/>
          </p:cNvPicPr>
          <p:nvPr userDrawn="1">
            <p:custDataLst>
              <p:tags r:id="rId4"/>
            </p:custDataLst>
          </p:nvPr>
        </p:nvPicPr>
        <p:blipFill>
          <a:blip r:embed="rId5"/>
          <a:srcRect/>
          <a:stretch>
            <a:fillRect/>
          </a:stretch>
        </p:blipFill>
        <p:spPr>
          <a:xfrm>
            <a:off x="9752965" y="-5715"/>
            <a:ext cx="2442210" cy="1593850"/>
          </a:xfrm>
          <a:prstGeom prst="rect">
            <a:avLst/>
          </a:prstGeom>
        </p:spPr>
      </p:pic>
      <p:sp>
        <p:nvSpPr>
          <p:cNvPr id="8" name="矩形 7"/>
          <p:cNvSpPr/>
          <p:nvPr userDrawn="1">
            <p:custDataLst>
              <p:tags r:id="rId6"/>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0" baseline="0">
              <a:latin typeface="Arial" panose="020B0604020202020204" pitchFamily="34" charset="0"/>
              <a:ea typeface="汉仪雅酷黑简" panose="00020600040101010101" pitchFamily="18" charset="-122"/>
              <a:sym typeface="+mn-ea"/>
            </a:endParaRPr>
          </a:p>
        </p:txBody>
      </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0" baseline="0">
                <a:solidFill>
                  <a:schemeClr val="bg1"/>
                </a:solidFill>
                <a:latin typeface="Arial" panose="020B0604020202020204" pitchFamily="34" charset="0"/>
                <a:ea typeface="汉仪雅酷黑简" panose="00020600040101010101" pitchFamily="18"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5"/>
            <p:custDataLst>
              <p:tags r:id="rId10"/>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10" name="页脚占位符 9"/>
          <p:cNvSpPr>
            <a:spLocks noGrp="1"/>
          </p:cNvSpPr>
          <p:nvPr>
            <p:ph type="ftr" sz="quarter" idx="16"/>
            <p:custDataLst>
              <p:tags r:id="rId11"/>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1" name="灯片编号占位符 10"/>
          <p:cNvSpPr>
            <a:spLocks noGrp="1"/>
          </p:cNvSpPr>
          <p:nvPr>
            <p:ph type="sldNum" sz="quarter" idx="17"/>
            <p:custDataLst>
              <p:tags r:id="rId12"/>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4" name="图片 13"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0" baseline="0">
              <a:latin typeface="Arial" panose="020B0604020202020204" pitchFamily="34" charset="0"/>
              <a:ea typeface="汉仪雅酷黑简" panose="00020600040101010101" pitchFamily="18" charset="-122"/>
              <a:sym typeface="+mn-ea"/>
            </a:endParaRPr>
          </a:p>
        </p:txBody>
      </p:sp>
      <p:pic>
        <p:nvPicPr>
          <p:cNvPr id="15" name="图片 14" descr="背景6"/>
          <p:cNvPicPr>
            <a:picLocks noChangeAspect="1"/>
          </p:cNvPicPr>
          <p:nvPr userDrawn="1">
            <p:custDataLst>
              <p:tags r:id="rId5"/>
            </p:custDataLst>
          </p:nvPr>
        </p:nvPicPr>
        <p:blipFill>
          <a:blip r:embed="rId6"/>
          <a:srcRect/>
          <a:stretch>
            <a:fillRect/>
          </a:stretch>
        </p:blipFill>
        <p:spPr>
          <a:xfrm>
            <a:off x="9752965" y="-5715"/>
            <a:ext cx="2442210" cy="1593850"/>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vl2pPr>
              <a:defRPr b="0" baseline="0">
                <a:solidFill>
                  <a:schemeClr val="bg1"/>
                </a:solidFill>
                <a:latin typeface="Arial" panose="020B0604020202020204" pitchFamily="34" charset="0"/>
                <a:ea typeface="汉仪雅酷黑简" panose="00020600040101010101" pitchFamily="18" charset="-122"/>
              </a:defRPr>
            </a:lvl2pPr>
            <a:lvl3pPr>
              <a:defRPr b="0" baseline="0">
                <a:solidFill>
                  <a:schemeClr val="bg1"/>
                </a:solidFill>
                <a:latin typeface="Arial" panose="020B0604020202020204" pitchFamily="34" charset="0"/>
                <a:ea typeface="汉仪雅酷黑简" panose="00020600040101010101" pitchFamily="18" charset="-122"/>
              </a:defRPr>
            </a:lvl3pPr>
            <a:lvl4pPr>
              <a:defRPr b="0" baseline="0">
                <a:solidFill>
                  <a:schemeClr val="bg1"/>
                </a:solidFill>
                <a:latin typeface="Arial" panose="020B0604020202020204" pitchFamily="34" charset="0"/>
                <a:ea typeface="汉仪雅酷黑简" panose="00020600040101010101" pitchFamily="18" charset="-122"/>
              </a:defRPr>
            </a:lvl4pPr>
            <a:lvl5pPr>
              <a:defRPr b="0" baseline="0">
                <a:solidFill>
                  <a:schemeClr val="bg1"/>
                </a:solidFill>
                <a:latin typeface="Arial" panose="020B0604020202020204" pitchFamily="34" charset="0"/>
                <a:ea typeface="汉仪雅酷黑简" panose="00020600040101010101" pitchFamily="18"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7"/>
            <p:custDataLst>
              <p:tags r:id="rId12"/>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8"/>
            <p:custDataLst>
              <p:tags r:id="rId13"/>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12" name="灯片编号占位符 11"/>
          <p:cNvSpPr>
            <a:spLocks noGrp="1"/>
          </p:cNvSpPr>
          <p:nvPr>
            <p:ph type="sldNum" sz="quarter" idx="19"/>
            <p:custDataLst>
              <p:tags r:id="rId14"/>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1" name="图片 10" descr="C:\Users\GB50W33\Desktop\5个分层动画PPT 2\宇宙\背景5.png背景5"/>
          <p:cNvPicPr>
            <a:picLocks noChangeAspect="1"/>
          </p:cNvPicPr>
          <p:nvPr userDrawn="1">
            <p:custDataLst>
              <p:tags r:id="rId2"/>
            </p:custDataLst>
          </p:nvPr>
        </p:nvPicPr>
        <p:blipFill>
          <a:blip r:embed="rId3"/>
          <a:srcRect l="-1491" b="-2505"/>
          <a:stretch>
            <a:fillRect/>
          </a:stretch>
        </p:blipFill>
        <p:spPr>
          <a:xfrm>
            <a:off x="241300" y="-5715"/>
            <a:ext cx="11947525" cy="6676390"/>
          </a:xfrm>
          <a:prstGeom prst="rect">
            <a:avLst/>
          </a:prstGeom>
        </p:spPr>
      </p:pic>
      <p:sp>
        <p:nvSpPr>
          <p:cNvPr id="10" name="矩形 9"/>
          <p:cNvSpPr/>
          <p:nvPr userDrawn="1">
            <p:custDataLst>
              <p:tags r:id="rId4"/>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0" baseline="0">
              <a:latin typeface="Arial" panose="020B0604020202020204" pitchFamily="34" charset="0"/>
              <a:ea typeface="汉仪雅酷黑简" panose="00020600040101010101" pitchFamily="18" charset="-122"/>
              <a:sym typeface="+mn-ea"/>
            </a:endParaRPr>
          </a:p>
        </p:txBody>
      </p:sp>
      <p:pic>
        <p:nvPicPr>
          <p:cNvPr id="12" name="图片 11" descr="背景6"/>
          <p:cNvPicPr>
            <a:picLocks noChangeAspect="1"/>
          </p:cNvPicPr>
          <p:nvPr userDrawn="1">
            <p:custDataLst>
              <p:tags r:id="rId5"/>
            </p:custDataLst>
          </p:nvPr>
        </p:nvPicPr>
        <p:blipFill>
          <a:blip r:embed="rId6"/>
          <a:srcRect/>
          <a:stretch>
            <a:fillRect/>
          </a:stretch>
        </p:blipFill>
        <p:spPr>
          <a:xfrm>
            <a:off x="9752965" y="-5715"/>
            <a:ext cx="2442210" cy="1593850"/>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0" baseline="0">
                <a:solidFill>
                  <a:schemeClr val="bg1"/>
                </a:solidFill>
                <a:latin typeface="Arial" panose="020B0604020202020204" pitchFamily="34" charset="0"/>
                <a:ea typeface="汉仪雅酷黑简" panose="00020600040101010101" pitchFamily="18"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0" baseline="0">
                <a:solidFill>
                  <a:schemeClr val="bg1"/>
                </a:solidFill>
                <a:latin typeface="Arial" panose="020B0604020202020204" pitchFamily="34" charset="0"/>
                <a:ea typeface="汉仪雅酷黑简" panose="00020600040101010101" pitchFamily="18" charset="-122"/>
              </a:defRPr>
            </a:lvl1pPr>
          </a:lstStyle>
          <a:p>
            <a:pPr lvl="0"/>
            <a:r>
              <a:rPr lang="zh-CN" altLang="en-US" dirty="0"/>
              <a:t>单击此处编辑母版文本样式</a:t>
            </a:r>
            <a:endParaRPr lang="zh-CN" altLang="en-US" dirty="0"/>
          </a:p>
        </p:txBody>
      </p:sp>
      <p:sp>
        <p:nvSpPr>
          <p:cNvPr id="6" name="日期占位符 5"/>
          <p:cNvSpPr>
            <a:spLocks noGrp="1"/>
          </p:cNvSpPr>
          <p:nvPr>
            <p:ph type="dt" sz="half" idx="14"/>
            <p:custDataLst>
              <p:tags r:id="rId9"/>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5"/>
            <p:custDataLst>
              <p:tags r:id="rId10"/>
            </p:custDataLst>
          </p:nvPr>
        </p:nvSpPr>
        <p:spPr/>
        <p:txBody>
          <a:bodyPr/>
          <a:lstStyle>
            <a:lvl1pPr>
              <a:defRPr b="0" baseline="0">
                <a:latin typeface="Arial" panose="020B0604020202020204" pitchFamily="34" charset="0"/>
                <a:ea typeface="汉仪雅酷黑简" panose="00020600040101010101" pitchFamily="18" charset="-122"/>
              </a:defRPr>
            </a:lvl1pPr>
          </a:lstStyle>
          <a:p>
            <a:endParaRPr lang="zh-CN" altLang="en-US" dirty="0"/>
          </a:p>
        </p:txBody>
      </p:sp>
      <p:sp>
        <p:nvSpPr>
          <p:cNvPr id="9" name="灯片编号占位符 8"/>
          <p:cNvSpPr>
            <a:spLocks noGrp="1"/>
          </p:cNvSpPr>
          <p:nvPr>
            <p:ph type="sldNum" sz="quarter" idx="16"/>
            <p:custDataLst>
              <p:tags r:id="rId11"/>
            </p:custDataLst>
          </p:nvPr>
        </p:nvSpPr>
        <p:spPr/>
        <p:txBody>
          <a:bodyPr/>
          <a:lstStyle>
            <a:lvl1pPr>
              <a:defRPr b="0" baseline="0">
                <a:latin typeface="Arial" panose="020B0604020202020204" pitchFamily="34" charset="0"/>
                <a:ea typeface="汉仪雅酷黑简" panose="00020600040101010101" pitchFamily="18"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indent="-228600">
              <a:spcAft>
                <a:spcPts val="1000"/>
              </a:spcAft>
              <a:defRPr spc="300"/>
            </a:lvl1pPr>
            <a:lvl2pPr indent="-228600">
              <a:defRPr spc="300"/>
            </a:lvl2pPr>
            <a:lvl3pPr indent="-228600">
              <a:defRPr spc="300"/>
            </a:lvl3pPr>
            <a:lvl4pPr indent="-228600">
              <a:defRPr spc="300"/>
            </a:lvl4pPr>
            <a:lvl5pPr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4" Type="http://schemas.openxmlformats.org/officeDocument/2006/relationships/theme" Target="../theme/theme2.xml"/><Relationship Id="rId23" Type="http://schemas.openxmlformats.org/officeDocument/2006/relationships/tags" Target="../tags/tag159.xml"/><Relationship Id="rId22" Type="http://schemas.openxmlformats.org/officeDocument/2006/relationships/tags" Target="../tags/tag158.xml"/><Relationship Id="rId21" Type="http://schemas.openxmlformats.org/officeDocument/2006/relationships/tags" Target="../tags/tag157.xml"/><Relationship Id="rId20" Type="http://schemas.openxmlformats.org/officeDocument/2006/relationships/tags" Target="../tags/tag156.xml"/><Relationship Id="rId2" Type="http://schemas.openxmlformats.org/officeDocument/2006/relationships/slideLayout" Target="../slideLayouts/slideLayout13.xml"/><Relationship Id="rId19" Type="http://schemas.openxmlformats.org/officeDocument/2006/relationships/tags" Target="../tags/tag155.xml"/><Relationship Id="rId18" Type="http://schemas.openxmlformats.org/officeDocument/2006/relationships/tags" Target="../tags/tag154.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5" Type="http://schemas.openxmlformats.org/officeDocument/2006/relationships/theme" Target="../theme/theme3.xml"/><Relationship Id="rId24" Type="http://schemas.openxmlformats.org/officeDocument/2006/relationships/tags" Target="../tags/tag302.xml"/><Relationship Id="rId23" Type="http://schemas.openxmlformats.org/officeDocument/2006/relationships/tags" Target="../tags/tag301.xml"/><Relationship Id="rId22" Type="http://schemas.openxmlformats.org/officeDocument/2006/relationships/tags" Target="../tags/tag300.xml"/><Relationship Id="rId21" Type="http://schemas.openxmlformats.org/officeDocument/2006/relationships/tags" Target="../tags/tag299.xml"/><Relationship Id="rId20" Type="http://schemas.openxmlformats.org/officeDocument/2006/relationships/tags" Target="../tags/tag298.xml"/><Relationship Id="rId2" Type="http://schemas.openxmlformats.org/officeDocument/2006/relationships/slideLayout" Target="../slideLayouts/slideLayout30.xml"/><Relationship Id="rId19" Type="http://schemas.openxmlformats.org/officeDocument/2006/relationships/tags" Target="../tags/tag297.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8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Lst>
        <a:defRPr sz="1600" u="none" strike="noStrike" kern="1200" cap="none" spc="150" normalizeH="0" baseline="0">
          <a:solidFill>
            <a:schemeClr val="tx1">
              <a:lumMod val="8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8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8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8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8"/>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9"/>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0"/>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bg1"/>
                </a:solidFill>
                <a:latin typeface="Arial" panose="020B0604020202020204" pitchFamily="34" charset="0"/>
                <a:ea typeface="汉仪雅酷黑 65W" panose="020B0604020202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1"/>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bg1"/>
                </a:solidFill>
                <a:latin typeface="Arial" panose="020B0604020202020204" pitchFamily="34" charset="0"/>
                <a:ea typeface="汉仪雅酷黑 65W" panose="020B0604020202020204" pitchFamily="34" charset="-122"/>
              </a:defRPr>
            </a:lvl1pPr>
          </a:lstStyle>
          <a:p>
            <a:endParaRPr lang="zh-CN" altLang="en-US" dirty="0"/>
          </a:p>
        </p:txBody>
      </p:sp>
      <p:sp>
        <p:nvSpPr>
          <p:cNvPr id="6" name="灯片编号占位符 5"/>
          <p:cNvSpPr>
            <a:spLocks noGrp="1"/>
          </p:cNvSpPr>
          <p:nvPr>
            <p:ph type="sldNum" sz="quarter" idx="4"/>
            <p:custDataLst>
              <p:tags r:id="rId22"/>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bg1"/>
                </a:solidFill>
                <a:latin typeface="Arial" panose="020B0604020202020204" pitchFamily="34" charset="0"/>
                <a:ea typeface="汉仪雅酷黑 65W" panose="020B0604020202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bg1"/>
          </a:solidFill>
          <a:uFillTx/>
          <a:latin typeface="Arial" panose="020B0604020202020204" pitchFamily="34" charset="0"/>
          <a:ea typeface="汉仪雅酷黑 65W" panose="020B0604020202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bg1"/>
                </a:solidFill>
                <a:latin typeface="Arial" panose="020B0604020202020204" pitchFamily="34" charset="0"/>
                <a:ea typeface="汉仪雅酷黑 65W" panose="020B0604020202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bg1"/>
                </a:solidFill>
                <a:latin typeface="Arial" panose="020B0604020202020204" pitchFamily="34" charset="0"/>
                <a:ea typeface="汉仪雅酷黑 65W" panose="020B0604020202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bg1"/>
                </a:solidFill>
                <a:latin typeface="Arial" panose="020B0604020202020204" pitchFamily="34" charset="0"/>
                <a:ea typeface="汉仪雅酷黑 65W" panose="020B0604020202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bg1"/>
          </a:solidFill>
          <a:uFillTx/>
          <a:latin typeface="Arial" panose="020B0604020202020204" pitchFamily="34" charset="0"/>
          <a:ea typeface="汉仪雅酷黑 65W" panose="020B0604020202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Arial" panose="020B0604020202020204" pitchFamily="34" charset="0"/>
          <a:ea typeface="汉仪雅酷黑 65W" panose="020B06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0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tags" Target="../tags/tag313.xml"/><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tags" Target="../tags/tag312.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30.xml"/><Relationship Id="rId6" Type="http://schemas.openxmlformats.org/officeDocument/2006/relationships/tags" Target="../tags/tag314.xml"/><Relationship Id="rId5" Type="http://schemas.openxmlformats.org/officeDocument/2006/relationships/image" Target="../media/image1.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315.xml"/><Relationship Id="rId2" Type="http://schemas.openxmlformats.org/officeDocument/2006/relationships/image" Target="../media/image1.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30.xml"/><Relationship Id="rId5" Type="http://schemas.openxmlformats.org/officeDocument/2006/relationships/tags" Target="../tags/tag316.xml"/><Relationship Id="rId4" Type="http://schemas.openxmlformats.org/officeDocument/2006/relationships/image" Target="../media/image1.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317.xml"/><Relationship Id="rId2" Type="http://schemas.openxmlformats.org/officeDocument/2006/relationships/image" Target="../media/image1.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30.xml"/><Relationship Id="rId5" Type="http://schemas.openxmlformats.org/officeDocument/2006/relationships/tags" Target="../tags/tag318.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1" Type="http://schemas.openxmlformats.org/officeDocument/2006/relationships/slideLayout" Target="../slideLayouts/slideLayout30.xml"/><Relationship Id="rId20" Type="http://schemas.openxmlformats.org/officeDocument/2006/relationships/tags" Target="../tags/tag331.xml"/><Relationship Id="rId2" Type="http://schemas.openxmlformats.org/officeDocument/2006/relationships/tags" Target="../tags/tag320.xml"/><Relationship Id="rId19" Type="http://schemas.openxmlformats.org/officeDocument/2006/relationships/image" Target="../media/image1.png"/><Relationship Id="rId18" Type="http://schemas.openxmlformats.org/officeDocument/2006/relationships/image" Target="../media/image39.png"/><Relationship Id="rId17" Type="http://schemas.openxmlformats.org/officeDocument/2006/relationships/image" Target="../media/image38.png"/><Relationship Id="rId16" Type="http://schemas.openxmlformats.org/officeDocument/2006/relationships/image" Target="../media/image37.png"/><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tags" Target="../tags/tag319.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tags" Target="../tags/tag332.xml"/><Relationship Id="rId2" Type="http://schemas.openxmlformats.org/officeDocument/2006/relationships/image" Target="../media/image1.pn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tags" Target="../tags/tag333.xml"/><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tags" Target="../tags/tag334.xml"/><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0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335.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0.xml"/><Relationship Id="rId5" Type="http://schemas.openxmlformats.org/officeDocument/2006/relationships/tags" Target="../tags/tag305.xml"/><Relationship Id="rId4" Type="http://schemas.openxmlformats.org/officeDocument/2006/relationships/image" Target="../media/image1.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06.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30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tags" Target="../tags/tag308.xml"/><Relationship Id="rId2" Type="http://schemas.openxmlformats.org/officeDocument/2006/relationships/image" Target="../media/image1.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tags" Target="../tags/tag309.xml"/><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30.xml"/><Relationship Id="rId5" Type="http://schemas.openxmlformats.org/officeDocument/2006/relationships/tags" Target="../tags/tag310.xml"/><Relationship Id="rId4" Type="http://schemas.openxmlformats.org/officeDocument/2006/relationships/image" Target="../media/image15.png"/><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tags" Target="../tags/tag311.xml"/><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735695" y="6307455"/>
            <a:ext cx="3132455" cy="368300"/>
          </a:xfrm>
          <a:prstGeom prst="rect">
            <a:avLst/>
          </a:prstGeom>
          <a:noFill/>
        </p:spPr>
        <p:txBody>
          <a:bodyPr wrap="square" rtlCol="0">
            <a:spAutoFit/>
          </a:bodyPr>
          <a:p>
            <a:r>
              <a:rPr lang="zh-CN" altLang="en-US">
                <a:solidFill>
                  <a:schemeClr val="tx1"/>
                </a:solidFill>
              </a:rPr>
              <a:t>https://metandao.com</a:t>
            </a:r>
            <a:r>
              <a:rPr lang="zh-CN" altLang="en-US">
                <a:solidFill>
                  <a:schemeClr val="bg1"/>
                </a:solidFill>
              </a:rPr>
              <a:t>/</a:t>
            </a:r>
            <a:endParaRPr lang="zh-CN" altLang="en-US">
              <a:solidFill>
                <a:schemeClr val="bg1"/>
              </a:solidFill>
            </a:endParaRPr>
          </a:p>
        </p:txBody>
      </p:sp>
      <p:sp>
        <p:nvSpPr>
          <p:cNvPr id="4" name="文本框 3"/>
          <p:cNvSpPr txBox="1"/>
          <p:nvPr/>
        </p:nvSpPr>
        <p:spPr>
          <a:xfrm>
            <a:off x="847090" y="6338570"/>
            <a:ext cx="3329940" cy="337185"/>
          </a:xfrm>
          <a:prstGeom prst="rect">
            <a:avLst/>
          </a:prstGeom>
          <a:noFill/>
        </p:spPr>
        <p:txBody>
          <a:bodyPr wrap="square" rtlCol="0">
            <a:spAutoFit/>
          </a:bodyPr>
          <a:p>
            <a:r>
              <a:rPr lang="zh-CN" altLang="en-US" sz="1600">
                <a:solidFill>
                  <a:schemeClr val="tx1"/>
                </a:solidFill>
              </a:rPr>
              <a:t>Metandao Holding Limited</a:t>
            </a:r>
            <a:r>
              <a:rPr lang="en-US" altLang="zh-CN" sz="1600">
                <a:solidFill>
                  <a:schemeClr val="tx1"/>
                </a:solidFill>
              </a:rPr>
              <a:t>.</a:t>
            </a:r>
            <a:r>
              <a:rPr lang="en-US" altLang="zh-CN" sz="1600">
                <a:solidFill>
                  <a:schemeClr val="bg1"/>
                </a:solidFill>
              </a:rPr>
              <a:t>CO</a:t>
            </a:r>
            <a:endParaRPr lang="en-US" altLang="zh-CN" sz="1600">
              <a:solidFill>
                <a:schemeClr val="bg1"/>
              </a:solidFill>
            </a:endParaRPr>
          </a:p>
        </p:txBody>
      </p:sp>
      <p:pic>
        <p:nvPicPr>
          <p:cNvPr id="5" name="图片 4" descr="微信图片_20220111150508"/>
          <p:cNvPicPr>
            <a:picLocks noChangeAspect="1"/>
          </p:cNvPicPr>
          <p:nvPr/>
        </p:nvPicPr>
        <p:blipFill>
          <a:blip r:embed="rId1"/>
          <a:stretch>
            <a:fillRect/>
          </a:stretch>
        </p:blipFill>
        <p:spPr>
          <a:xfrm>
            <a:off x="1464310" y="1842135"/>
            <a:ext cx="9538970" cy="2308225"/>
          </a:xfrm>
          <a:prstGeom prst="rect">
            <a:avLst/>
          </a:prstGeom>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微信图片_20210416153956"/>
          <p:cNvPicPr>
            <a:picLocks noChangeAspect="1"/>
          </p:cNvPicPr>
          <p:nvPr>
            <p:custDataLst>
              <p:tags r:id="rId1"/>
            </p:custDataLst>
          </p:nvPr>
        </p:nvPicPr>
        <p:blipFill>
          <a:blip r:embed="rId2"/>
          <a:stretch>
            <a:fillRect/>
          </a:stretch>
        </p:blipFill>
        <p:spPr>
          <a:xfrm>
            <a:off x="1224280" y="1878330"/>
            <a:ext cx="3100705" cy="3100705"/>
          </a:xfrm>
          <a:prstGeom prst="rect">
            <a:avLst/>
          </a:prstGeom>
        </p:spPr>
      </p:pic>
      <p:sp>
        <p:nvSpPr>
          <p:cNvPr id="4" name="标题 1"/>
          <p:cNvSpPr>
            <a:spLocks noGrp="1"/>
          </p:cNvSpPr>
          <p:nvPr/>
        </p:nvSpPr>
        <p:spPr>
          <a:xfrm>
            <a:off x="669882" y="429264"/>
            <a:ext cx="10852237" cy="441964"/>
          </a:xfrm>
          <a:prstGeom prst="rect">
            <a:avLst/>
          </a:prstGeom>
        </p:spPr>
        <p:txBody>
          <a:bodyPr vert="horz" lIns="101600" tIns="38100" rIns="76200" bIns="38100" rtlCol="0" anchor="t" anchorCtr="0">
            <a:normAutofit/>
          </a:bodyPr>
          <a:lstStyle>
            <a:lvl1pPr marL="0" marR="0" algn="l" defTabSz="914400" rtl="0" eaLnBrk="1" fontAlgn="auto" latinLnBrk="0" hangingPunct="1">
              <a:lnSpc>
                <a:spcPct val="100000"/>
              </a:lnSpc>
              <a:spcBef>
                <a:spcPct val="0"/>
              </a:spcBef>
              <a:buNone/>
              <a:defRPr kumimoji="0" lang="zh-CN" altLang="en-US" sz="2400" b="0" i="0" u="none" strike="noStrike" kern="1200" cap="none" spc="200" normalizeH="0" baseline="0" noProof="1" dirty="0">
                <a:solidFill>
                  <a:schemeClr val="bg1"/>
                </a:solidFill>
                <a:uFillTx/>
                <a:latin typeface="Arial" panose="020B0604020202020204" pitchFamily="34" charset="0"/>
                <a:ea typeface="汉仪雅酷黑简" panose="00020600040101010101" pitchFamily="18" charset="-122"/>
                <a:cs typeface="+mj-cs"/>
                <a:sym typeface="+mn-ea"/>
              </a:defRPr>
            </a:lvl1pPr>
          </a:lstStyle>
          <a:p>
            <a:r>
              <a:rPr lang="en-US" altLang="zh-CN" b="1">
                <a:solidFill>
                  <a:schemeClr val="tx1"/>
                </a:solidFill>
                <a:sym typeface="+mn-ea"/>
              </a:rPr>
              <a:t>DISPLAY OF PRODUCT</a:t>
            </a:r>
            <a:endParaRPr lang="en-US" altLang="zh-CN" b="1">
              <a:solidFill>
                <a:schemeClr val="tx1"/>
              </a:solidFill>
            </a:endParaRPr>
          </a:p>
        </p:txBody>
      </p:sp>
      <p:sp>
        <p:nvSpPr>
          <p:cNvPr id="6" name="文本框 5"/>
          <p:cNvSpPr txBox="1"/>
          <p:nvPr/>
        </p:nvSpPr>
        <p:spPr>
          <a:xfrm>
            <a:off x="4960620" y="2136140"/>
            <a:ext cx="4087495" cy="2584450"/>
          </a:xfrm>
          <a:prstGeom prst="rect">
            <a:avLst/>
          </a:prstGeom>
          <a:noFill/>
        </p:spPr>
        <p:txBody>
          <a:bodyPr wrap="square" rtlCol="0">
            <a:spAutoFit/>
          </a:bodyPr>
          <a:p>
            <a:pPr indent="0">
              <a:buFont typeface="Arial" panose="020B0604020202020204" pitchFamily="34" charset="0"/>
              <a:buNone/>
            </a:pPr>
            <a:r>
              <a:rPr lang="en-US" altLang="zh-CN" b="1">
                <a:solidFill>
                  <a:schemeClr val="tx1"/>
                </a:solidFill>
                <a:latin typeface="Times New Roman" panose="02020603050405020304" charset="0"/>
                <a:cs typeface="Times New Roman" panose="02020603050405020304" charset="0"/>
              </a:rPr>
              <a:t>PRODUCT NAME: </a:t>
            </a:r>
            <a:r>
              <a:rPr lang="en-US" altLang="zh-CN" b="1">
                <a:latin typeface="Times New Roman" panose="02020603050405020304" charset="0"/>
                <a:cs typeface="Times New Roman" panose="02020603050405020304" charset="0"/>
                <a:sym typeface="+mn-ea"/>
              </a:rPr>
              <a:t>Solitaire Trip</a:t>
            </a:r>
            <a:endParaRPr lang="en-US" altLang="zh-CN" b="1">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solidFill>
                  <a:schemeClr val="tx1"/>
                </a:solidFill>
                <a:latin typeface="Times New Roman" panose="02020603050405020304" charset="0"/>
                <a:cs typeface="Times New Roman" panose="02020603050405020304" charset="0"/>
              </a:rPr>
              <a:t>Game type: Solitaire Casual Game</a:t>
            </a: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a:latin typeface="Times New Roman" panose="02020603050405020304" charset="0"/>
                <a:cs typeface="Times New Roman" panose="02020603050405020304" charset="0"/>
                <a:sym typeface="+mn-ea"/>
              </a:rPr>
              <a:t>Scope of sale</a:t>
            </a:r>
            <a:r>
              <a:rPr lang="en-US" altLang="zh-CN">
                <a:latin typeface="Times New Roman" panose="02020603050405020304" charset="0"/>
                <a:cs typeface="Times New Roman" panose="02020603050405020304" charset="0"/>
                <a:sym typeface="+mn-ea"/>
              </a:rPr>
              <a:t>: Global</a:t>
            </a:r>
            <a:endParaRPr lang="en-US" altLang="zh-CN">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sym typeface="+mn-ea"/>
              </a:rPr>
              <a:t>Platform: Android/IOS</a:t>
            </a: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p:txBody>
      </p:sp>
      <p:pic>
        <p:nvPicPr>
          <p:cNvPr id="2" name="图片 1" descr="微信图片_20220111150508"/>
          <p:cNvPicPr>
            <a:picLocks noChangeAspect="1"/>
          </p:cNvPicPr>
          <p:nvPr/>
        </p:nvPicPr>
        <p:blipFill>
          <a:blip r:embed="rId3"/>
          <a:stretch>
            <a:fillRect/>
          </a:stretch>
        </p:blipFill>
        <p:spPr>
          <a:xfrm>
            <a:off x="10643235" y="260985"/>
            <a:ext cx="1233805" cy="298450"/>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PRODUCT DESCRIPTION</a:t>
            </a:r>
            <a:endParaRPr lang="en-US" altLang="zh-CN" b="1">
              <a:solidFill>
                <a:schemeClr val="tx1"/>
              </a:solidFill>
            </a:endParaRPr>
          </a:p>
        </p:txBody>
      </p:sp>
      <p:sp>
        <p:nvSpPr>
          <p:cNvPr id="3" name="内容占位符 2"/>
          <p:cNvSpPr>
            <a:spLocks noGrp="1"/>
          </p:cNvSpPr>
          <p:nvPr>
            <p:ph idx="1"/>
          </p:nvPr>
        </p:nvSpPr>
        <p:spPr>
          <a:xfrm>
            <a:off x="669925" y="952500"/>
            <a:ext cx="10852150" cy="746760"/>
          </a:xfrm>
        </p:spPr>
        <p:txBody>
          <a:bodyPr/>
          <a:p>
            <a:r>
              <a:rPr lang="zh-CN" altLang="en-US" sz="1800">
                <a:solidFill>
                  <a:schemeClr val="tx1"/>
                </a:solidFill>
                <a:latin typeface="Times New Roman" panose="02020603050405020304" charset="0"/>
                <a:cs typeface="Times New Roman" panose="02020603050405020304" charset="0"/>
              </a:rPr>
              <a:t>A classic solitaire game for any age. Each level has different rules and props</a:t>
            </a:r>
            <a:r>
              <a:rPr lang="en-US" altLang="zh-CN" sz="1800">
                <a:solidFill>
                  <a:schemeClr val="tx1"/>
                </a:solidFill>
                <a:latin typeface="Times New Roman" panose="02020603050405020304" charset="0"/>
                <a:cs typeface="Times New Roman" panose="02020603050405020304" charset="0"/>
              </a:rPr>
              <a:t>.</a:t>
            </a:r>
            <a:r>
              <a:rPr lang="zh-CN" altLang="en-US" sz="1800">
                <a:solidFill>
                  <a:schemeClr val="tx1"/>
                </a:solidFill>
                <a:latin typeface="Times New Roman" panose="02020603050405020304" charset="0"/>
                <a:cs typeface="Times New Roman" panose="02020603050405020304" charset="0"/>
              </a:rPr>
              <a:t> </a:t>
            </a:r>
            <a:r>
              <a:rPr lang="en-US" altLang="zh-CN" sz="1800">
                <a:solidFill>
                  <a:schemeClr val="tx1"/>
                </a:solidFill>
                <a:latin typeface="Times New Roman" panose="02020603050405020304" charset="0"/>
                <a:cs typeface="Times New Roman" panose="02020603050405020304" charset="0"/>
              </a:rPr>
              <a:t>Players</a:t>
            </a:r>
            <a:r>
              <a:rPr lang="zh-CN" altLang="en-US" sz="1800">
                <a:solidFill>
                  <a:schemeClr val="tx1"/>
                </a:solidFill>
                <a:latin typeface="Times New Roman" panose="02020603050405020304" charset="0"/>
                <a:cs typeface="Times New Roman" panose="02020603050405020304" charset="0"/>
              </a:rPr>
              <a:t> can also collect souvenirs and travel stamps from various countries.</a:t>
            </a:r>
            <a:endParaRPr lang="zh-CN" altLang="en-US" sz="1800">
              <a:solidFill>
                <a:schemeClr val="tx1"/>
              </a:solidFill>
              <a:latin typeface="Times New Roman" panose="02020603050405020304" charset="0"/>
              <a:cs typeface="Times New Roman" panose="02020603050405020304" charset="0"/>
            </a:endParaRPr>
          </a:p>
        </p:txBody>
      </p:sp>
      <p:pic>
        <p:nvPicPr>
          <p:cNvPr id="4" name="图片 3" descr="QQ图片20210419162618"/>
          <p:cNvPicPr>
            <a:picLocks noChangeAspect="1"/>
          </p:cNvPicPr>
          <p:nvPr/>
        </p:nvPicPr>
        <p:blipFill>
          <a:blip r:embed="rId1"/>
          <a:stretch>
            <a:fillRect/>
          </a:stretch>
        </p:blipFill>
        <p:spPr>
          <a:xfrm>
            <a:off x="669925" y="1866265"/>
            <a:ext cx="2456180" cy="4620260"/>
          </a:xfrm>
          <a:prstGeom prst="rect">
            <a:avLst/>
          </a:prstGeom>
        </p:spPr>
      </p:pic>
      <p:pic>
        <p:nvPicPr>
          <p:cNvPr id="5" name="图片 4" descr="微信图片_20210419150229"/>
          <p:cNvPicPr>
            <a:picLocks noChangeAspect="1"/>
          </p:cNvPicPr>
          <p:nvPr/>
        </p:nvPicPr>
        <p:blipFill>
          <a:blip r:embed="rId2"/>
          <a:stretch>
            <a:fillRect/>
          </a:stretch>
        </p:blipFill>
        <p:spPr>
          <a:xfrm>
            <a:off x="3460115" y="1866900"/>
            <a:ext cx="2475865" cy="4620895"/>
          </a:xfrm>
          <a:prstGeom prst="rect">
            <a:avLst/>
          </a:prstGeom>
        </p:spPr>
      </p:pic>
      <p:pic>
        <p:nvPicPr>
          <p:cNvPr id="7" name="图片 6" descr="QQ图片20210419150709"/>
          <p:cNvPicPr>
            <a:picLocks noChangeAspect="1"/>
          </p:cNvPicPr>
          <p:nvPr/>
        </p:nvPicPr>
        <p:blipFill>
          <a:blip r:embed="rId3"/>
          <a:stretch>
            <a:fillRect/>
          </a:stretch>
        </p:blipFill>
        <p:spPr>
          <a:xfrm>
            <a:off x="6269355" y="1866900"/>
            <a:ext cx="2418080" cy="4620260"/>
          </a:xfrm>
          <a:prstGeom prst="rect">
            <a:avLst/>
          </a:prstGeom>
        </p:spPr>
      </p:pic>
      <p:pic>
        <p:nvPicPr>
          <p:cNvPr id="6" name="图片 5" descr="QQ图片20210419150626"/>
          <p:cNvPicPr>
            <a:picLocks noChangeAspect="1"/>
          </p:cNvPicPr>
          <p:nvPr/>
        </p:nvPicPr>
        <p:blipFill>
          <a:blip r:embed="rId4"/>
          <a:stretch>
            <a:fillRect/>
          </a:stretch>
        </p:blipFill>
        <p:spPr>
          <a:xfrm>
            <a:off x="9065260" y="1864995"/>
            <a:ext cx="2456815" cy="4621530"/>
          </a:xfrm>
          <a:prstGeom prst="rect">
            <a:avLst/>
          </a:prstGeom>
        </p:spPr>
      </p:pic>
      <p:pic>
        <p:nvPicPr>
          <p:cNvPr id="8" name="图片 7" descr="微信图片_20220111150508"/>
          <p:cNvPicPr>
            <a:picLocks noChangeAspect="1"/>
          </p:cNvPicPr>
          <p:nvPr/>
        </p:nvPicPr>
        <p:blipFill>
          <a:blip r:embed="rId5"/>
          <a:stretch>
            <a:fillRect/>
          </a:stretch>
        </p:blipFill>
        <p:spPr>
          <a:xfrm>
            <a:off x="10643235" y="260985"/>
            <a:ext cx="1233805" cy="298450"/>
          </a:xfrm>
          <a:prstGeom prst="rect">
            <a:avLst/>
          </a:prstGeom>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11"/>
          <p:cNvPicPr>
            <a:picLocks noChangeAspect="1"/>
          </p:cNvPicPr>
          <p:nvPr/>
        </p:nvPicPr>
        <p:blipFill>
          <a:blip r:embed="rId1"/>
          <a:stretch>
            <a:fillRect/>
          </a:stretch>
        </p:blipFill>
        <p:spPr>
          <a:xfrm>
            <a:off x="709930" y="1133475"/>
            <a:ext cx="4591050" cy="4591050"/>
          </a:xfrm>
          <a:prstGeom prst="rect">
            <a:avLst/>
          </a:prstGeom>
        </p:spPr>
      </p:pic>
      <p:sp>
        <p:nvSpPr>
          <p:cNvPr id="6" name="文本框 5"/>
          <p:cNvSpPr txBox="1"/>
          <p:nvPr/>
        </p:nvSpPr>
        <p:spPr>
          <a:xfrm>
            <a:off x="5741035" y="2136775"/>
            <a:ext cx="4087495" cy="2584450"/>
          </a:xfrm>
          <a:prstGeom prst="rect">
            <a:avLst/>
          </a:prstGeom>
          <a:noFill/>
        </p:spPr>
        <p:txBody>
          <a:bodyPr wrap="square" rtlCol="0">
            <a:spAutoFit/>
          </a:bodyPr>
          <a:p>
            <a:pPr indent="0">
              <a:buFont typeface="Arial" panose="020B0604020202020204" pitchFamily="34" charset="0"/>
              <a:buNone/>
            </a:pPr>
            <a:r>
              <a:rPr lang="en-US" altLang="zh-CN" b="1">
                <a:solidFill>
                  <a:schemeClr val="tx1"/>
                </a:solidFill>
                <a:latin typeface="Times New Roman" panose="02020603050405020304" charset="0"/>
                <a:cs typeface="Times New Roman" panose="02020603050405020304" charset="0"/>
              </a:rPr>
              <a:t>PRODUCT NAME: Brave Cross</a:t>
            </a:r>
            <a:endParaRPr lang="en-US" altLang="zh-CN" b="1">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solidFill>
                  <a:schemeClr val="tx1"/>
                </a:solidFill>
                <a:latin typeface="Times New Roman" panose="02020603050405020304" charset="0"/>
                <a:cs typeface="Times New Roman" panose="02020603050405020304" charset="0"/>
              </a:rPr>
              <a:t>Game type: Action Card Game</a:t>
            </a: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a:latin typeface="Times New Roman" panose="02020603050405020304" charset="0"/>
                <a:cs typeface="Times New Roman" panose="02020603050405020304" charset="0"/>
                <a:sym typeface="+mn-ea"/>
              </a:rPr>
              <a:t>Scope of sale</a:t>
            </a:r>
            <a:r>
              <a:rPr lang="en-US" altLang="zh-CN">
                <a:latin typeface="Times New Roman" panose="02020603050405020304" charset="0"/>
                <a:cs typeface="Times New Roman" panose="02020603050405020304" charset="0"/>
                <a:sym typeface="+mn-ea"/>
              </a:rPr>
              <a:t>: Global</a:t>
            </a:r>
            <a:endParaRPr lang="en-US" altLang="zh-CN">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sym typeface="+mn-ea"/>
              </a:rPr>
              <a:t>Platform: Android/IOS</a:t>
            </a: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p:txBody>
      </p:sp>
      <p:pic>
        <p:nvPicPr>
          <p:cNvPr id="2" name="图片 1" descr="微信图片_20220111150508"/>
          <p:cNvPicPr>
            <a:picLocks noChangeAspect="1"/>
          </p:cNvPicPr>
          <p:nvPr/>
        </p:nvPicPr>
        <p:blipFill>
          <a:blip r:embed="rId2"/>
          <a:stretch>
            <a:fillRect/>
          </a:stretch>
        </p:blipFill>
        <p:spPr>
          <a:xfrm>
            <a:off x="10643235" y="260985"/>
            <a:ext cx="1233805" cy="298450"/>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PRODUCT DESCRIPTION</a:t>
            </a:r>
            <a:endParaRPr lang="en-US" altLang="zh-CN" b="1">
              <a:solidFill>
                <a:schemeClr val="tx1"/>
              </a:solidFill>
            </a:endParaRPr>
          </a:p>
        </p:txBody>
      </p:sp>
      <p:sp>
        <p:nvSpPr>
          <p:cNvPr id="3" name="内容占位符 2"/>
          <p:cNvSpPr>
            <a:spLocks noGrp="1"/>
          </p:cNvSpPr>
          <p:nvPr>
            <p:ph idx="1"/>
          </p:nvPr>
        </p:nvSpPr>
        <p:spPr>
          <a:xfrm>
            <a:off x="669925" y="952500"/>
            <a:ext cx="10852150" cy="1299845"/>
          </a:xfrm>
        </p:spPr>
        <p:txBody>
          <a:bodyPr/>
          <a:p>
            <a:r>
              <a:rPr lang="zh-CN" altLang="en-US" sz="1800">
                <a:solidFill>
                  <a:schemeClr val="tx1"/>
                </a:solidFill>
                <a:latin typeface="Times New Roman" panose="02020603050405020304" charset="0"/>
                <a:cs typeface="Times New Roman" panose="02020603050405020304" charset="0"/>
              </a:rPr>
              <a:t>A masterpiece of the Three Kingdoms-themed action card mobile game, perfectly integrated into the development of generals, the battle for famous cities, and the real-time formation of troops and other exciting gameplay!</a:t>
            </a:r>
            <a:endParaRPr lang="zh-CN" altLang="en-US" sz="1800">
              <a:solidFill>
                <a:schemeClr val="tx1"/>
              </a:solidFill>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1852930" y="2319655"/>
            <a:ext cx="2308225" cy="4104640"/>
          </a:xfrm>
          <a:prstGeom prst="rect">
            <a:avLst/>
          </a:prstGeom>
        </p:spPr>
      </p:pic>
      <p:pic>
        <p:nvPicPr>
          <p:cNvPr id="5" name="图片 4"/>
          <p:cNvPicPr>
            <a:picLocks noChangeAspect="1"/>
          </p:cNvPicPr>
          <p:nvPr/>
        </p:nvPicPr>
        <p:blipFill>
          <a:blip r:embed="rId2"/>
          <a:stretch>
            <a:fillRect/>
          </a:stretch>
        </p:blipFill>
        <p:spPr>
          <a:xfrm>
            <a:off x="4939665" y="2319655"/>
            <a:ext cx="2312670" cy="4111625"/>
          </a:xfrm>
          <a:prstGeom prst="rect">
            <a:avLst/>
          </a:prstGeom>
        </p:spPr>
      </p:pic>
      <p:pic>
        <p:nvPicPr>
          <p:cNvPr id="6" name="图片 5"/>
          <p:cNvPicPr>
            <a:picLocks noChangeAspect="1"/>
          </p:cNvPicPr>
          <p:nvPr/>
        </p:nvPicPr>
        <p:blipFill>
          <a:blip r:embed="rId3"/>
          <a:stretch>
            <a:fillRect/>
          </a:stretch>
        </p:blipFill>
        <p:spPr>
          <a:xfrm>
            <a:off x="8030845" y="2319655"/>
            <a:ext cx="2308860" cy="4105275"/>
          </a:xfrm>
          <a:prstGeom prst="rect">
            <a:avLst/>
          </a:prstGeom>
        </p:spPr>
      </p:pic>
      <p:pic>
        <p:nvPicPr>
          <p:cNvPr id="7" name="图片 6" descr="微信图片_20220111150508"/>
          <p:cNvPicPr>
            <a:picLocks noChangeAspect="1"/>
          </p:cNvPicPr>
          <p:nvPr/>
        </p:nvPicPr>
        <p:blipFill>
          <a:blip r:embed="rId4"/>
          <a:stretch>
            <a:fillRect/>
          </a:stretch>
        </p:blipFill>
        <p:spPr>
          <a:xfrm>
            <a:off x="10643235" y="260985"/>
            <a:ext cx="1233805" cy="298450"/>
          </a:xfrm>
          <a:prstGeom prst="rect">
            <a:avLst/>
          </a:prstGeom>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333"/>
          <p:cNvPicPr>
            <a:picLocks noChangeAspect="1"/>
          </p:cNvPicPr>
          <p:nvPr/>
        </p:nvPicPr>
        <p:blipFill>
          <a:blip r:embed="rId1"/>
          <a:stretch>
            <a:fillRect/>
          </a:stretch>
        </p:blipFill>
        <p:spPr>
          <a:xfrm>
            <a:off x="784225" y="1133475"/>
            <a:ext cx="4591050" cy="4591050"/>
          </a:xfrm>
          <a:prstGeom prst="rect">
            <a:avLst/>
          </a:prstGeom>
        </p:spPr>
      </p:pic>
      <p:sp>
        <p:nvSpPr>
          <p:cNvPr id="6" name="文本框 5"/>
          <p:cNvSpPr txBox="1"/>
          <p:nvPr/>
        </p:nvSpPr>
        <p:spPr>
          <a:xfrm>
            <a:off x="5751195" y="2136775"/>
            <a:ext cx="5535295" cy="2584450"/>
          </a:xfrm>
          <a:prstGeom prst="rect">
            <a:avLst/>
          </a:prstGeom>
          <a:noFill/>
        </p:spPr>
        <p:txBody>
          <a:bodyPr wrap="square" rtlCol="0">
            <a:spAutoFit/>
          </a:bodyPr>
          <a:p>
            <a:pPr indent="0">
              <a:buFont typeface="Arial" panose="020B0604020202020204" pitchFamily="34" charset="0"/>
              <a:buNone/>
            </a:pPr>
            <a:r>
              <a:rPr lang="en-US" altLang="zh-CN" b="1">
                <a:solidFill>
                  <a:schemeClr val="tx1"/>
                </a:solidFill>
                <a:latin typeface="Times New Roman" panose="02020603050405020304" charset="0"/>
                <a:cs typeface="Times New Roman" panose="02020603050405020304" charset="0"/>
              </a:rPr>
              <a:t>PRODUCT NAME: Days of Decay</a:t>
            </a:r>
            <a:endParaRPr lang="en-US" altLang="zh-CN" b="1">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solidFill>
                  <a:schemeClr val="tx1"/>
                </a:solidFill>
                <a:latin typeface="Times New Roman" panose="02020603050405020304" charset="0"/>
                <a:cs typeface="Times New Roman" panose="02020603050405020304" charset="0"/>
              </a:rPr>
              <a:t>Game type: Doomsday Survival Sandbox Game</a:t>
            </a: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a:latin typeface="Times New Roman" panose="02020603050405020304" charset="0"/>
                <a:cs typeface="Times New Roman" panose="02020603050405020304" charset="0"/>
                <a:sym typeface="+mn-ea"/>
              </a:rPr>
              <a:t>Scope of sale</a:t>
            </a:r>
            <a:r>
              <a:rPr lang="en-US" altLang="zh-CN">
                <a:latin typeface="Times New Roman" panose="02020603050405020304" charset="0"/>
                <a:cs typeface="Times New Roman" panose="02020603050405020304" charset="0"/>
                <a:sym typeface="+mn-ea"/>
              </a:rPr>
              <a:t>: Global</a:t>
            </a:r>
            <a:endParaRPr lang="en-US" altLang="zh-CN">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sym typeface="+mn-ea"/>
              </a:rPr>
              <a:t>Platform: Android/IOS</a:t>
            </a: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p:txBody>
      </p:sp>
      <p:pic>
        <p:nvPicPr>
          <p:cNvPr id="2" name="图片 1" descr="微信图片_20220111150508"/>
          <p:cNvPicPr>
            <a:picLocks noChangeAspect="1"/>
          </p:cNvPicPr>
          <p:nvPr/>
        </p:nvPicPr>
        <p:blipFill>
          <a:blip r:embed="rId2"/>
          <a:stretch>
            <a:fillRect/>
          </a:stretch>
        </p:blipFill>
        <p:spPr>
          <a:xfrm>
            <a:off x="10643235" y="260985"/>
            <a:ext cx="1233805" cy="29845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PRODUCT DESCRIPTION</a:t>
            </a:r>
            <a:endParaRPr lang="en-US" altLang="zh-CN" b="1">
              <a:solidFill>
                <a:schemeClr val="tx1"/>
              </a:solidFill>
            </a:endParaRPr>
          </a:p>
        </p:txBody>
      </p:sp>
      <p:sp>
        <p:nvSpPr>
          <p:cNvPr id="3" name="内容占位符 2"/>
          <p:cNvSpPr>
            <a:spLocks noGrp="1"/>
          </p:cNvSpPr>
          <p:nvPr>
            <p:ph idx="1"/>
          </p:nvPr>
        </p:nvSpPr>
        <p:spPr>
          <a:xfrm>
            <a:off x="669925" y="952500"/>
            <a:ext cx="10852150" cy="787400"/>
          </a:xfrm>
        </p:spPr>
        <p:txBody>
          <a:bodyPr>
            <a:noAutofit/>
          </a:bodyPr>
          <a:p>
            <a:r>
              <a:rPr lang="zh-CN" altLang="en-US" sz="1800">
                <a:solidFill>
                  <a:schemeClr val="tx1"/>
                </a:solidFill>
                <a:effectLst/>
                <a:latin typeface="Times New Roman" panose="02020603050405020304" charset="0"/>
                <a:cs typeface="Times New Roman" panose="02020603050405020304" charset="0"/>
              </a:rPr>
              <a:t>A new experience of survival multiplayer game. Collection of survival, collection, development, sandbox construction, mounts, pets, adventure battles, multiplayer camps on the same screen, etc.</a:t>
            </a:r>
            <a:endParaRPr lang="zh-CN" altLang="en-US" sz="1800">
              <a:solidFill>
                <a:schemeClr val="tx1"/>
              </a:solidFill>
              <a:effectLst/>
              <a:latin typeface="Times New Roman" panose="02020603050405020304" charset="0"/>
              <a:cs typeface="Times New Roman" panose="02020603050405020304" charset="0"/>
            </a:endParaRPr>
          </a:p>
        </p:txBody>
      </p:sp>
      <p:pic>
        <p:nvPicPr>
          <p:cNvPr id="49" name="图片 48" descr="006"/>
          <p:cNvPicPr>
            <a:picLocks noChangeAspect="1"/>
          </p:cNvPicPr>
          <p:nvPr/>
        </p:nvPicPr>
        <p:blipFill>
          <a:blip r:embed="rId1"/>
          <a:stretch>
            <a:fillRect/>
          </a:stretch>
        </p:blipFill>
        <p:spPr>
          <a:xfrm>
            <a:off x="695960" y="2884805"/>
            <a:ext cx="2700000" cy="2470849"/>
          </a:xfrm>
          <a:prstGeom prst="rect">
            <a:avLst/>
          </a:prstGeom>
        </p:spPr>
      </p:pic>
      <p:pic>
        <p:nvPicPr>
          <p:cNvPr id="46" name="图片 45" descr="003"/>
          <p:cNvPicPr>
            <a:picLocks noChangeAspect="1"/>
          </p:cNvPicPr>
          <p:nvPr/>
        </p:nvPicPr>
        <p:blipFill>
          <a:blip r:embed="rId2"/>
          <a:stretch>
            <a:fillRect/>
          </a:stretch>
        </p:blipFill>
        <p:spPr>
          <a:xfrm>
            <a:off x="8796020" y="2884805"/>
            <a:ext cx="2700000" cy="2470849"/>
          </a:xfrm>
          <a:prstGeom prst="rect">
            <a:avLst/>
          </a:prstGeom>
        </p:spPr>
      </p:pic>
      <p:pic>
        <p:nvPicPr>
          <p:cNvPr id="48" name="图片 47" descr="005"/>
          <p:cNvPicPr>
            <a:picLocks noChangeAspect="1"/>
          </p:cNvPicPr>
          <p:nvPr/>
        </p:nvPicPr>
        <p:blipFill>
          <a:blip r:embed="rId3"/>
          <a:stretch>
            <a:fillRect/>
          </a:stretch>
        </p:blipFill>
        <p:spPr>
          <a:xfrm>
            <a:off x="3395980" y="2884805"/>
            <a:ext cx="2700000" cy="2470849"/>
          </a:xfrm>
          <a:prstGeom prst="rect">
            <a:avLst/>
          </a:prstGeom>
        </p:spPr>
      </p:pic>
      <p:pic>
        <p:nvPicPr>
          <p:cNvPr id="47" name="图片 46" descr="004"/>
          <p:cNvPicPr>
            <a:picLocks noChangeAspect="1"/>
          </p:cNvPicPr>
          <p:nvPr/>
        </p:nvPicPr>
        <p:blipFill>
          <a:blip r:embed="rId4"/>
          <a:stretch>
            <a:fillRect/>
          </a:stretch>
        </p:blipFill>
        <p:spPr>
          <a:xfrm>
            <a:off x="6096000" y="2884805"/>
            <a:ext cx="2700000" cy="2470849"/>
          </a:xfrm>
          <a:prstGeom prst="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260228" y="1029970"/>
            <a:ext cx="11671393" cy="5356860"/>
            <a:chOff x="781" y="1904"/>
            <a:chExt cx="17379" cy="7965"/>
          </a:xfrm>
        </p:grpSpPr>
        <p:sp>
          <p:nvSpPr>
            <p:cNvPr id="7" name="文本框 6"/>
            <p:cNvSpPr txBox="1"/>
            <p:nvPr>
              <p:custDataLst>
                <p:tags r:id="rId1"/>
              </p:custDataLst>
            </p:nvPr>
          </p:nvSpPr>
          <p:spPr>
            <a:xfrm>
              <a:off x="1328" y="3065"/>
              <a:ext cx="3837" cy="1134"/>
            </a:xfrm>
            <a:prstGeom prst="rect">
              <a:avLst/>
            </a:prstGeom>
          </p:spPr>
          <p:txBody>
            <a:bodyPr vert="horz" wrap="square" lIns="0" tIns="0" rIns="0" bIns="0">
              <a:noAutofit/>
            </a:bodyPr>
            <a:p>
              <a:pPr algn="r">
                <a:lnSpc>
                  <a:spcPct val="130000"/>
                </a:lnSpc>
              </a:pPr>
              <a:r>
                <a:rPr lang="en-US"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ea"/>
                </a:rPr>
                <a:t>H</a:t>
              </a:r>
              <a:r>
                <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ea"/>
                </a:rPr>
                <a:t>unger/thirst/weather</a:t>
              </a:r>
              <a:endPar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ea"/>
              </a:endParaRPr>
            </a:p>
            <a:p>
              <a:pPr algn="r">
                <a:lnSpc>
                  <a:spcPct val="130000"/>
                </a:lnSpc>
              </a:pPr>
              <a:r>
                <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ea"/>
                </a:rPr>
                <a:t>day/night/disease/cleansing</a:t>
              </a:r>
              <a:endPar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ea"/>
              </a:endParaRPr>
            </a:p>
          </p:txBody>
        </p:sp>
        <p:sp>
          <p:nvSpPr>
            <p:cNvPr id="83" name="文本框 82"/>
            <p:cNvSpPr txBox="1"/>
            <p:nvPr>
              <p:custDataLst>
                <p:tags r:id="rId2"/>
              </p:custDataLst>
            </p:nvPr>
          </p:nvSpPr>
          <p:spPr>
            <a:xfrm>
              <a:off x="1053" y="2353"/>
              <a:ext cx="4036" cy="567"/>
            </a:xfrm>
            <a:prstGeom prst="rect">
              <a:avLst/>
            </a:prstGeom>
            <a:noFill/>
          </p:spPr>
          <p:txBody>
            <a:bodyPr wrap="square" lIns="0" tIns="0" rIns="0" bIns="0" anchor="ctr" anchorCtr="0">
              <a:noAutofit/>
            </a:bodyPr>
            <a:p>
              <a:pPr algn="ctr">
                <a:lnSpc>
                  <a:spcPct val="120000"/>
                </a:lnSpc>
              </a:pPr>
              <a:r>
                <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rPr>
                <a:t>SURVIVOR FACTOR</a:t>
              </a:r>
              <a:endPar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endParaRPr>
            </a:p>
          </p:txBody>
        </p:sp>
        <p:sp>
          <p:nvSpPr>
            <p:cNvPr id="8" name="文本框 7"/>
            <p:cNvSpPr txBox="1"/>
            <p:nvPr>
              <p:custDataLst>
                <p:tags r:id="rId3"/>
              </p:custDataLst>
            </p:nvPr>
          </p:nvSpPr>
          <p:spPr>
            <a:xfrm>
              <a:off x="1763" y="5885"/>
              <a:ext cx="3402" cy="1134"/>
            </a:xfrm>
            <a:prstGeom prst="rect">
              <a:avLst/>
            </a:prstGeom>
          </p:spPr>
          <p:txBody>
            <a:bodyPr vert="horz" wrap="square" lIns="0" tIns="0" rIns="0" bIns="0">
              <a:noAutofit/>
            </a:bodyPr>
            <a:p>
              <a:pPr algn="r">
                <a:lnSpc>
                  <a:spcPct val="130000"/>
                </a:lnSpc>
              </a:pPr>
              <a:r>
                <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ea"/>
                </a:rPr>
                <a:t>Level/equipment/class/Talent</a:t>
              </a:r>
              <a:endPar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ea"/>
              </a:endParaRPr>
            </a:p>
          </p:txBody>
        </p:sp>
        <p:sp>
          <p:nvSpPr>
            <p:cNvPr id="88" name="文本框 87"/>
            <p:cNvSpPr txBox="1"/>
            <p:nvPr>
              <p:custDataLst>
                <p:tags r:id="rId4"/>
              </p:custDataLst>
            </p:nvPr>
          </p:nvSpPr>
          <p:spPr>
            <a:xfrm>
              <a:off x="781" y="5113"/>
              <a:ext cx="4539" cy="567"/>
            </a:xfrm>
            <a:prstGeom prst="rect">
              <a:avLst/>
            </a:prstGeom>
            <a:noFill/>
          </p:spPr>
          <p:txBody>
            <a:bodyPr wrap="square" lIns="0" tIns="0" rIns="0" bIns="0" anchor="ctr" anchorCtr="0">
              <a:noAutofit/>
            </a:bodyPr>
            <a:p>
              <a:pPr algn="r">
                <a:lnSpc>
                  <a:spcPct val="120000"/>
                </a:lnSpc>
              </a:pPr>
              <a:r>
                <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rPr>
                <a:t>CHARACTER GROWTH</a:t>
              </a:r>
              <a:endPar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endParaRPr>
            </a:p>
          </p:txBody>
        </p:sp>
        <p:sp>
          <p:nvSpPr>
            <p:cNvPr id="14" name="文本框 13"/>
            <p:cNvSpPr txBox="1"/>
            <p:nvPr>
              <p:custDataLst>
                <p:tags r:id="rId5"/>
              </p:custDataLst>
            </p:nvPr>
          </p:nvSpPr>
          <p:spPr>
            <a:xfrm>
              <a:off x="1763" y="8704"/>
              <a:ext cx="3402" cy="1134"/>
            </a:xfrm>
            <a:prstGeom prst="rect">
              <a:avLst/>
            </a:prstGeom>
          </p:spPr>
          <p:txBody>
            <a:bodyPr vert="horz" wrap="square" lIns="0" tIns="0" rIns="0" bIns="0">
              <a:noAutofit/>
            </a:bodyPr>
            <a:p>
              <a:pPr algn="r">
                <a:lnSpc>
                  <a:spcPct val="120000"/>
                </a:lnSpc>
              </a:pPr>
              <a:r>
                <a:rPr lang="en-US"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lt"/>
                </a:rPr>
                <a:t>R</a:t>
              </a:r>
              <a:r>
                <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lt"/>
                </a:rPr>
                <a:t>ide/base construction</a:t>
              </a:r>
              <a:endPar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lt"/>
              </a:endParaRPr>
            </a:p>
          </p:txBody>
        </p:sp>
        <p:sp>
          <p:nvSpPr>
            <p:cNvPr id="15" name="文本框 14"/>
            <p:cNvSpPr txBox="1"/>
            <p:nvPr>
              <p:custDataLst>
                <p:tags r:id="rId6"/>
              </p:custDataLst>
            </p:nvPr>
          </p:nvSpPr>
          <p:spPr>
            <a:xfrm>
              <a:off x="923" y="8167"/>
              <a:ext cx="4645" cy="567"/>
            </a:xfrm>
            <a:prstGeom prst="rect">
              <a:avLst/>
            </a:prstGeom>
            <a:noFill/>
          </p:spPr>
          <p:txBody>
            <a:bodyPr wrap="square" lIns="0" tIns="0" rIns="0" bIns="0" anchor="ctr" anchorCtr="0">
              <a:noAutofit/>
            </a:bodyPr>
            <a:p>
              <a:pPr algn="ctr">
                <a:lnSpc>
                  <a:spcPct val="120000"/>
                </a:lnSpc>
              </a:pPr>
              <a:r>
                <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rPr>
                <a:t>BASE DEVELOPMENT</a:t>
              </a:r>
              <a:endPar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endParaRPr>
            </a:p>
          </p:txBody>
        </p:sp>
        <p:sp>
          <p:nvSpPr>
            <p:cNvPr id="16" name="文本框 15"/>
            <p:cNvSpPr txBox="1"/>
            <p:nvPr>
              <p:custDataLst>
                <p:tags r:id="rId7"/>
              </p:custDataLst>
            </p:nvPr>
          </p:nvSpPr>
          <p:spPr>
            <a:xfrm>
              <a:off x="13609" y="8734"/>
              <a:ext cx="4275" cy="1134"/>
            </a:xfrm>
            <a:prstGeom prst="rect">
              <a:avLst/>
            </a:prstGeom>
          </p:spPr>
          <p:txBody>
            <a:bodyPr vert="horz" wrap="square" lIns="0" tIns="0" rIns="0" bIns="0">
              <a:noAutofit/>
            </a:bodyPr>
            <a:p>
              <a:pPr>
                <a:lnSpc>
                  <a:spcPct val="120000"/>
                </a:lnSpc>
              </a:pPr>
              <a:r>
                <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lt"/>
                </a:rPr>
                <a:t>Mature advertising monetization model + in-game purchase</a:t>
              </a:r>
              <a:endPar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lt"/>
              </a:endParaRPr>
            </a:p>
          </p:txBody>
        </p:sp>
        <p:sp>
          <p:nvSpPr>
            <p:cNvPr id="17" name="文本框 16"/>
            <p:cNvSpPr txBox="1"/>
            <p:nvPr>
              <p:custDataLst>
                <p:tags r:id="rId8"/>
              </p:custDataLst>
            </p:nvPr>
          </p:nvSpPr>
          <p:spPr>
            <a:xfrm>
              <a:off x="13278" y="8167"/>
              <a:ext cx="4407" cy="567"/>
            </a:xfrm>
            <a:prstGeom prst="rect">
              <a:avLst/>
            </a:prstGeom>
            <a:noFill/>
          </p:spPr>
          <p:txBody>
            <a:bodyPr wrap="square" lIns="0" tIns="0" rIns="0" bIns="0" anchor="ctr" anchorCtr="0">
              <a:noAutofit/>
            </a:bodyPr>
            <a:p>
              <a:pPr algn="ctr">
                <a:lnSpc>
                  <a:spcPct val="120000"/>
                </a:lnSpc>
              </a:pPr>
              <a:r>
                <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rPr>
                <a:t>COMMERCIALIZE</a:t>
              </a:r>
              <a:endPar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endParaRPr>
            </a:p>
          </p:txBody>
        </p:sp>
        <p:sp>
          <p:nvSpPr>
            <p:cNvPr id="18" name="文本框 17"/>
            <p:cNvSpPr txBox="1"/>
            <p:nvPr>
              <p:custDataLst>
                <p:tags r:id="rId9"/>
              </p:custDataLst>
            </p:nvPr>
          </p:nvSpPr>
          <p:spPr>
            <a:xfrm>
              <a:off x="13575" y="3065"/>
              <a:ext cx="4262" cy="1134"/>
            </a:xfrm>
            <a:prstGeom prst="rect">
              <a:avLst/>
            </a:prstGeom>
          </p:spPr>
          <p:txBody>
            <a:bodyPr vert="horz" wrap="square" lIns="0" tIns="0" rIns="0" bIns="0">
              <a:noAutofit/>
            </a:bodyPr>
            <a:p>
              <a:pPr>
                <a:lnSpc>
                  <a:spcPct val="120000"/>
                </a:lnSpc>
              </a:pPr>
              <a:r>
                <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lt"/>
                </a:rPr>
                <a:t>Rich and interesting instances for single/multiplayer/camp etc</a:t>
              </a:r>
              <a:endParaRPr sz="1400" spc="150" dirty="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lt"/>
              </a:endParaRPr>
            </a:p>
          </p:txBody>
        </p:sp>
        <p:sp>
          <p:nvSpPr>
            <p:cNvPr id="19" name="文本框 18"/>
            <p:cNvSpPr txBox="1"/>
            <p:nvPr>
              <p:custDataLst>
                <p:tags r:id="rId10"/>
              </p:custDataLst>
            </p:nvPr>
          </p:nvSpPr>
          <p:spPr>
            <a:xfrm>
              <a:off x="13561" y="2498"/>
              <a:ext cx="3695" cy="567"/>
            </a:xfrm>
            <a:prstGeom prst="rect">
              <a:avLst/>
            </a:prstGeom>
            <a:noFill/>
          </p:spPr>
          <p:txBody>
            <a:bodyPr wrap="square" lIns="0" tIns="0" rIns="0" bIns="0" anchor="ctr" anchorCtr="0">
              <a:noAutofit/>
            </a:bodyPr>
            <a:p>
              <a:pPr algn="ctr">
                <a:lnSpc>
                  <a:spcPct val="120000"/>
                </a:lnSpc>
              </a:pPr>
              <a:r>
                <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rPr>
                <a:t>INSTANCE BATTLE</a:t>
              </a:r>
              <a:endParaRPr lang="en-US" altLang="zh-CN" sz="1600" b="1" spc="300" dirty="0">
                <a:solidFill>
                  <a:srgbClr val="5A6AA0"/>
                </a:solidFill>
                <a:latin typeface="Times New Roman" panose="02020603050405020304" charset="0"/>
                <a:ea typeface="微软雅黑" panose="020B0503020204020204" charset="-122"/>
                <a:cs typeface="Times New Roman" panose="02020603050405020304" charset="0"/>
                <a:sym typeface="+mn-lt"/>
              </a:endParaRPr>
            </a:p>
          </p:txBody>
        </p:sp>
        <p:sp>
          <p:nvSpPr>
            <p:cNvPr id="20" name="文本框 19"/>
            <p:cNvSpPr txBox="1"/>
            <p:nvPr>
              <p:custDataLst>
                <p:tags r:id="rId11"/>
              </p:custDataLst>
            </p:nvPr>
          </p:nvSpPr>
          <p:spPr>
            <a:xfrm>
              <a:off x="13575" y="5900"/>
              <a:ext cx="3872" cy="1134"/>
            </a:xfrm>
            <a:prstGeom prst="rect">
              <a:avLst/>
            </a:prstGeom>
          </p:spPr>
          <p:txBody>
            <a:bodyPr vert="horz" wrap="square" lIns="0" tIns="0" rIns="0" bIns="0">
              <a:noAutofit/>
            </a:bodyPr>
            <a:p>
              <a:pPr>
                <a:lnSpc>
                  <a:spcPct val="120000"/>
                </a:lnSpc>
              </a:pPr>
              <a:r>
                <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lt"/>
                </a:rPr>
                <a:t>Team building/ field PK</a:t>
              </a:r>
              <a:endParaRPr sz="1400" smtClean="0">
                <a:solidFill>
                  <a:schemeClr val="tx1">
                    <a:lumMod val="85000"/>
                    <a:lumOff val="15000"/>
                  </a:schemeClr>
                </a:solidFill>
                <a:latin typeface="Times New Roman" panose="02020603050405020304" charset="0"/>
                <a:ea typeface="微软雅黑" panose="020B0503020204020204" charset="-122"/>
                <a:cs typeface="Times New Roman" panose="02020603050405020304" charset="0"/>
                <a:sym typeface="+mn-lt"/>
              </a:endParaRPr>
            </a:p>
          </p:txBody>
        </p:sp>
        <p:sp>
          <p:nvSpPr>
            <p:cNvPr id="21" name="文本框 20"/>
            <p:cNvSpPr txBox="1"/>
            <p:nvPr>
              <p:custDataLst>
                <p:tags r:id="rId12"/>
              </p:custDataLst>
            </p:nvPr>
          </p:nvSpPr>
          <p:spPr>
            <a:xfrm>
              <a:off x="13333" y="5112"/>
              <a:ext cx="4827" cy="567"/>
            </a:xfrm>
            <a:prstGeom prst="rect">
              <a:avLst/>
            </a:prstGeom>
            <a:noFill/>
          </p:spPr>
          <p:txBody>
            <a:bodyPr wrap="square" lIns="0" tIns="0" rIns="0" bIns="0" anchor="ctr" anchorCtr="0">
              <a:noAutofit/>
            </a:bodyPr>
            <a:p>
              <a:pPr algn="ctr">
                <a:lnSpc>
                  <a:spcPct val="120000"/>
                </a:lnSpc>
              </a:pPr>
              <a:r>
                <a:rPr lang="zh-CN" altLang="en-US" b="1" spc="300" dirty="0">
                  <a:solidFill>
                    <a:srgbClr val="5A6AA0"/>
                  </a:solidFill>
                  <a:latin typeface="Times New Roman" panose="02020603050405020304" charset="0"/>
                  <a:ea typeface="微软雅黑" panose="020B0503020204020204" charset="-122"/>
                  <a:cs typeface="Times New Roman" panose="02020603050405020304" charset="0"/>
                  <a:sym typeface="+mn-lt"/>
                </a:rPr>
                <a:t>Multiplayer</a:t>
              </a:r>
              <a:r>
                <a:rPr lang="en-US" altLang="zh-CN" b="1" spc="300" dirty="0">
                  <a:solidFill>
                    <a:srgbClr val="5A6AA0"/>
                  </a:solidFill>
                  <a:latin typeface="Times New Roman" panose="02020603050405020304" charset="0"/>
                  <a:ea typeface="微软雅黑" panose="020B0503020204020204" charset="-122"/>
                  <a:cs typeface="Times New Roman" panose="02020603050405020304" charset="0"/>
                  <a:sym typeface="+mn-lt"/>
                </a:rPr>
                <a:t> </a:t>
              </a:r>
              <a:r>
                <a:rPr lang="zh-CN" altLang="en-US" b="1" spc="300" dirty="0">
                  <a:solidFill>
                    <a:srgbClr val="5A6AA0"/>
                  </a:solidFill>
                  <a:latin typeface="Times New Roman" panose="02020603050405020304" charset="0"/>
                  <a:ea typeface="微软雅黑" panose="020B0503020204020204" charset="-122"/>
                  <a:cs typeface="Times New Roman" panose="02020603050405020304" charset="0"/>
                  <a:sym typeface="+mn-lt"/>
                </a:rPr>
                <a:t>interaction</a:t>
              </a:r>
              <a:endParaRPr lang="zh-CN" altLang="en-US" b="1" spc="300" dirty="0">
                <a:solidFill>
                  <a:srgbClr val="5A6AA0"/>
                </a:solidFill>
                <a:latin typeface="Times New Roman" panose="02020603050405020304" charset="0"/>
                <a:ea typeface="微软雅黑" panose="020B0503020204020204" charset="-122"/>
                <a:cs typeface="Times New Roman" panose="02020603050405020304" charset="0"/>
                <a:sym typeface="+mn-lt"/>
              </a:endParaRPr>
            </a:p>
          </p:txBody>
        </p:sp>
        <p:cxnSp>
          <p:nvCxnSpPr>
            <p:cNvPr id="34" name="直接连接符 33"/>
            <p:cNvCxnSpPr/>
            <p:nvPr/>
          </p:nvCxnSpPr>
          <p:spPr>
            <a:xfrm>
              <a:off x="7615" y="3653"/>
              <a:ext cx="3423" cy="4852"/>
            </a:xfrm>
            <a:prstGeom prst="line">
              <a:avLst/>
            </a:prstGeom>
            <a:ln w="12700" cmpd="sng">
              <a:solidFill>
                <a:srgbClr val="4F5795"/>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637" y="3484"/>
              <a:ext cx="3382" cy="4994"/>
            </a:xfrm>
            <a:prstGeom prst="line">
              <a:avLst/>
            </a:prstGeom>
            <a:ln w="12700" cmpd="sng">
              <a:solidFill>
                <a:srgbClr val="4F5795"/>
              </a:solidFill>
              <a:prstDash val="lg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7637" y="5885"/>
              <a:ext cx="3362" cy="2"/>
            </a:xfrm>
            <a:prstGeom prst="line">
              <a:avLst/>
            </a:prstGeom>
            <a:ln w="12700" cmpd="sng">
              <a:solidFill>
                <a:srgbClr val="4F5795"/>
              </a:solidFill>
              <a:prstDash val="lg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539" y="5008"/>
              <a:ext cx="1579" cy="1579"/>
            </a:xfrm>
            <a:prstGeom prst="ellipse">
              <a:avLst/>
            </a:prstGeom>
            <a:solidFill>
              <a:srgbClr val="4F5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646" y="5427"/>
              <a:ext cx="1366" cy="776"/>
            </a:xfrm>
            <a:prstGeom prst="rect">
              <a:avLst/>
            </a:prstGeom>
            <a:noFill/>
          </p:spPr>
          <p:txBody>
            <a:bodyPr wrap="square" rtlCol="0">
              <a:spAutoFit/>
            </a:bodyPr>
            <a:p>
              <a:pPr algn="ctr"/>
              <a:r>
                <a:rPr lang="en-US" altLang="zh-CN" sz="1400" b="1">
                  <a:solidFill>
                    <a:schemeClr val="bg1"/>
                  </a:solidFill>
                  <a:latin typeface="微软雅黑" panose="020B0503020204020204" charset="-122"/>
                  <a:ea typeface="微软雅黑" panose="020B0503020204020204" charset="-122"/>
                </a:rPr>
                <a:t>Game</a:t>
              </a:r>
              <a:endParaRPr lang="en-US" altLang="zh-CN" sz="1400" b="1">
                <a:solidFill>
                  <a:schemeClr val="bg1"/>
                </a:solidFill>
                <a:latin typeface="微软雅黑" panose="020B0503020204020204" charset="-122"/>
                <a:ea typeface="微软雅黑" panose="020B0503020204020204" charset="-122"/>
              </a:endParaRPr>
            </a:p>
            <a:p>
              <a:pPr algn="ctr"/>
              <a:r>
                <a:rPr lang="en-US" altLang="zh-CN" sz="1400" b="1">
                  <a:solidFill>
                    <a:schemeClr val="bg1"/>
                  </a:solidFill>
                  <a:latin typeface="微软雅黑" panose="020B0503020204020204" charset="-122"/>
                  <a:ea typeface="微软雅黑" panose="020B0503020204020204" charset="-122"/>
                </a:rPr>
                <a:t>System</a:t>
              </a:r>
              <a:endParaRPr lang="en-US" altLang="zh-CN" sz="1400" b="1">
                <a:solidFill>
                  <a:schemeClr val="bg1"/>
                </a:solidFill>
                <a:latin typeface="微软雅黑" panose="020B0503020204020204" charset="-122"/>
                <a:ea typeface="微软雅黑" panose="020B0503020204020204" charset="-122"/>
              </a:endParaRPr>
            </a:p>
          </p:txBody>
        </p:sp>
        <p:pic>
          <p:nvPicPr>
            <p:cNvPr id="22" name="图片 21" descr="005"/>
            <p:cNvPicPr>
              <a:picLocks noChangeAspect="1"/>
            </p:cNvPicPr>
            <p:nvPr/>
          </p:nvPicPr>
          <p:blipFill>
            <a:blip r:embed="rId13"/>
            <a:stretch>
              <a:fillRect/>
            </a:stretch>
          </p:blipFill>
          <p:spPr>
            <a:xfrm>
              <a:off x="5332" y="1904"/>
              <a:ext cx="2295" cy="2295"/>
            </a:xfrm>
            <a:prstGeom prst="rect">
              <a:avLst/>
            </a:prstGeom>
          </p:spPr>
        </p:pic>
        <p:pic>
          <p:nvPicPr>
            <p:cNvPr id="23" name="图片 22" descr="006"/>
            <p:cNvPicPr>
              <a:picLocks noChangeAspect="1"/>
            </p:cNvPicPr>
            <p:nvPr/>
          </p:nvPicPr>
          <p:blipFill>
            <a:blip r:embed="rId14"/>
            <a:stretch>
              <a:fillRect/>
            </a:stretch>
          </p:blipFill>
          <p:spPr>
            <a:xfrm>
              <a:off x="10999" y="1994"/>
              <a:ext cx="2295" cy="2295"/>
            </a:xfrm>
            <a:prstGeom prst="rect">
              <a:avLst/>
            </a:prstGeom>
          </p:spPr>
        </p:pic>
        <p:pic>
          <p:nvPicPr>
            <p:cNvPr id="24" name="图片 23" descr="007"/>
            <p:cNvPicPr>
              <a:picLocks noChangeAspect="1"/>
            </p:cNvPicPr>
            <p:nvPr/>
          </p:nvPicPr>
          <p:blipFill>
            <a:blip r:embed="rId15"/>
            <a:stretch>
              <a:fillRect/>
            </a:stretch>
          </p:blipFill>
          <p:spPr>
            <a:xfrm>
              <a:off x="5320" y="7574"/>
              <a:ext cx="2295" cy="2295"/>
            </a:xfrm>
            <a:prstGeom prst="rect">
              <a:avLst/>
            </a:prstGeom>
          </p:spPr>
        </p:pic>
        <p:pic>
          <p:nvPicPr>
            <p:cNvPr id="25" name="图片 24" descr="008"/>
            <p:cNvPicPr>
              <a:picLocks noChangeAspect="1"/>
            </p:cNvPicPr>
            <p:nvPr/>
          </p:nvPicPr>
          <p:blipFill>
            <a:blip r:embed="rId16"/>
            <a:stretch>
              <a:fillRect/>
            </a:stretch>
          </p:blipFill>
          <p:spPr>
            <a:xfrm>
              <a:off x="5344" y="4739"/>
              <a:ext cx="2295" cy="2295"/>
            </a:xfrm>
            <a:prstGeom prst="rect">
              <a:avLst/>
            </a:prstGeom>
          </p:spPr>
        </p:pic>
        <p:pic>
          <p:nvPicPr>
            <p:cNvPr id="26" name="图片 25" descr="009"/>
            <p:cNvPicPr>
              <a:picLocks noChangeAspect="1"/>
            </p:cNvPicPr>
            <p:nvPr/>
          </p:nvPicPr>
          <p:blipFill>
            <a:blip r:embed="rId17"/>
            <a:stretch>
              <a:fillRect/>
            </a:stretch>
          </p:blipFill>
          <p:spPr>
            <a:xfrm>
              <a:off x="11019" y="7574"/>
              <a:ext cx="2295" cy="2295"/>
            </a:xfrm>
            <a:prstGeom prst="rect">
              <a:avLst/>
            </a:prstGeom>
          </p:spPr>
        </p:pic>
        <p:pic>
          <p:nvPicPr>
            <p:cNvPr id="27" name="图片 26" descr="004"/>
            <p:cNvPicPr>
              <a:picLocks noChangeAspect="1"/>
            </p:cNvPicPr>
            <p:nvPr/>
          </p:nvPicPr>
          <p:blipFill>
            <a:blip r:embed="rId18"/>
            <a:stretch>
              <a:fillRect/>
            </a:stretch>
          </p:blipFill>
          <p:spPr>
            <a:xfrm>
              <a:off x="11019" y="4784"/>
              <a:ext cx="2295" cy="2295"/>
            </a:xfrm>
            <a:prstGeom prst="rect">
              <a:avLst/>
            </a:prstGeom>
          </p:spPr>
        </p:pic>
      </p:grpSp>
      <p:sp>
        <p:nvSpPr>
          <p:cNvPr id="9" name="标题 8"/>
          <p:cNvSpPr>
            <a:spLocks noGrp="1"/>
          </p:cNvSpPr>
          <p:nvPr>
            <p:ph type="title"/>
          </p:nvPr>
        </p:nvSpPr>
        <p:spPr>
          <a:xfrm>
            <a:off x="442552" y="315599"/>
            <a:ext cx="10852237" cy="441964"/>
          </a:xfrm>
        </p:spPr>
        <p:txBody>
          <a:bodyPr/>
          <a:p>
            <a:r>
              <a:rPr lang="en-US" altLang="zh-CN" b="1">
                <a:solidFill>
                  <a:schemeClr val="tx1"/>
                </a:solidFill>
              </a:rPr>
              <a:t>GAME FRAMEWORK</a:t>
            </a:r>
            <a:endParaRPr lang="en-US" altLang="zh-CN" b="1">
              <a:solidFill>
                <a:schemeClr val="tx1"/>
              </a:solidFill>
            </a:endParaRPr>
          </a:p>
        </p:txBody>
      </p:sp>
      <p:pic>
        <p:nvPicPr>
          <p:cNvPr id="2" name="图片 1" descr="微信图片_20220111150508"/>
          <p:cNvPicPr>
            <a:picLocks noChangeAspect="1"/>
          </p:cNvPicPr>
          <p:nvPr/>
        </p:nvPicPr>
        <p:blipFill>
          <a:blip r:embed="rId19"/>
          <a:stretch>
            <a:fillRect/>
          </a:stretch>
        </p:blipFill>
        <p:spPr>
          <a:xfrm>
            <a:off x="10643235" y="260985"/>
            <a:ext cx="1233805" cy="298450"/>
          </a:xfrm>
          <a:prstGeom prst="rect">
            <a:avLst/>
          </a:prstGeom>
        </p:spPr>
      </p:pic>
    </p:spTree>
    <p:custDataLst>
      <p:tags r:id="rId20"/>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E:\创业PPT\插图\rtrtrtr.pngrtrtrtr"/>
          <p:cNvPicPr>
            <a:picLocks noChangeAspect="1"/>
          </p:cNvPicPr>
          <p:nvPr/>
        </p:nvPicPr>
        <p:blipFill>
          <a:blip r:embed="rId1"/>
          <a:srcRect/>
          <a:stretch>
            <a:fillRect/>
          </a:stretch>
        </p:blipFill>
        <p:spPr>
          <a:xfrm>
            <a:off x="707390" y="1133475"/>
            <a:ext cx="4591050" cy="4591050"/>
          </a:xfrm>
          <a:prstGeom prst="rect">
            <a:avLst/>
          </a:prstGeom>
        </p:spPr>
      </p:pic>
      <p:sp>
        <p:nvSpPr>
          <p:cNvPr id="6" name="文本框 5"/>
          <p:cNvSpPr txBox="1"/>
          <p:nvPr/>
        </p:nvSpPr>
        <p:spPr>
          <a:xfrm>
            <a:off x="5741670" y="2193925"/>
            <a:ext cx="6216015" cy="2584450"/>
          </a:xfrm>
          <a:prstGeom prst="rect">
            <a:avLst/>
          </a:prstGeom>
          <a:noFill/>
        </p:spPr>
        <p:txBody>
          <a:bodyPr wrap="square" rtlCol="0">
            <a:spAutoFit/>
          </a:bodyPr>
          <a:p>
            <a:pPr indent="0">
              <a:buFont typeface="Arial" panose="020B0604020202020204" pitchFamily="34" charset="0"/>
              <a:buNone/>
            </a:pPr>
            <a:r>
              <a:rPr lang="en-US" altLang="zh-CN" b="1">
                <a:solidFill>
                  <a:schemeClr val="tx1"/>
                </a:solidFill>
                <a:latin typeface="Times New Roman" panose="02020603050405020304" charset="0"/>
                <a:cs typeface="Times New Roman" panose="02020603050405020304" charset="0"/>
              </a:rPr>
              <a:t>PRODUCT NAME: Story of Cloud Town</a:t>
            </a:r>
            <a:endParaRPr lang="en-US" altLang="zh-CN" b="1">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solidFill>
                  <a:schemeClr val="tx1"/>
                </a:solidFill>
                <a:latin typeface="Times New Roman" panose="02020603050405020304" charset="0"/>
                <a:cs typeface="Times New Roman" panose="02020603050405020304" charset="0"/>
              </a:rPr>
              <a:t>Game type: Casual development multiplayer farm game</a:t>
            </a: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a:latin typeface="Times New Roman" panose="02020603050405020304" charset="0"/>
                <a:cs typeface="Times New Roman" panose="02020603050405020304" charset="0"/>
                <a:sym typeface="+mn-ea"/>
              </a:rPr>
              <a:t>Scope of sale</a:t>
            </a:r>
            <a:r>
              <a:rPr lang="en-US" altLang="zh-CN">
                <a:latin typeface="Times New Roman" panose="02020603050405020304" charset="0"/>
                <a:cs typeface="Times New Roman" panose="02020603050405020304" charset="0"/>
                <a:sym typeface="+mn-ea"/>
              </a:rPr>
              <a:t>: Around the world.</a:t>
            </a:r>
            <a:endParaRPr lang="en-US" altLang="zh-CN">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sym typeface="+mn-ea"/>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sym typeface="+mn-ea"/>
              </a:rPr>
              <a:t>Platform: Android/IOS</a:t>
            </a: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solidFill>
                <a:schemeClr val="tx1"/>
              </a:solidFill>
              <a:latin typeface="Times New Roman" panose="02020603050405020304" charset="0"/>
              <a:cs typeface="Times New Roman" panose="02020603050405020304" charset="0"/>
            </a:endParaRPr>
          </a:p>
        </p:txBody>
      </p:sp>
      <p:pic>
        <p:nvPicPr>
          <p:cNvPr id="4" name="图片 3" descr="微信图片_20220111150508"/>
          <p:cNvPicPr>
            <a:picLocks noChangeAspect="1"/>
          </p:cNvPicPr>
          <p:nvPr/>
        </p:nvPicPr>
        <p:blipFill>
          <a:blip r:embed="rId2"/>
          <a:stretch>
            <a:fillRect/>
          </a:stretch>
        </p:blipFill>
        <p:spPr>
          <a:xfrm>
            <a:off x="10643235" y="260985"/>
            <a:ext cx="1233805" cy="298450"/>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15950" y="1769110"/>
            <a:ext cx="5119302" cy="2880000"/>
          </a:xfrm>
          <a:prstGeom prst="rect">
            <a:avLst/>
          </a:prstGeom>
        </p:spPr>
      </p:pic>
      <p:pic>
        <p:nvPicPr>
          <p:cNvPr id="5" name="图片 4"/>
          <p:cNvPicPr>
            <a:picLocks noChangeAspect="1"/>
          </p:cNvPicPr>
          <p:nvPr/>
        </p:nvPicPr>
        <p:blipFill>
          <a:blip r:embed="rId2"/>
          <a:stretch>
            <a:fillRect/>
          </a:stretch>
        </p:blipFill>
        <p:spPr>
          <a:xfrm>
            <a:off x="6428740" y="1769110"/>
            <a:ext cx="5119930" cy="2880000"/>
          </a:xfrm>
          <a:prstGeom prst="rect">
            <a:avLst/>
          </a:prstGeom>
        </p:spPr>
      </p:pic>
      <p:sp>
        <p:nvSpPr>
          <p:cNvPr id="6" name="标题 5"/>
          <p:cNvSpPr>
            <a:spLocks noGrp="1"/>
          </p:cNvSpPr>
          <p:nvPr>
            <p:ph type="title"/>
          </p:nvPr>
        </p:nvSpPr>
        <p:spPr>
          <a:xfrm>
            <a:off x="615950" y="280035"/>
            <a:ext cx="4055745" cy="459740"/>
          </a:xfrm>
        </p:spPr>
        <p:txBody>
          <a:bodyPr/>
          <a:p>
            <a:r>
              <a:rPr lang="en-US" altLang="zh-CN" sz="2400" b="1">
                <a:solidFill>
                  <a:schemeClr val="tx1"/>
                </a:solidFill>
              </a:rPr>
              <a:t>PRODUCT DESCRIPTION</a:t>
            </a:r>
            <a:endParaRPr lang="en-US" altLang="zh-CN" sz="2400" b="1">
              <a:solidFill>
                <a:schemeClr val="tx1"/>
              </a:solidFill>
            </a:endParaRPr>
          </a:p>
        </p:txBody>
      </p:sp>
      <p:sp>
        <p:nvSpPr>
          <p:cNvPr id="7" name="文本框 6"/>
          <p:cNvSpPr txBox="1"/>
          <p:nvPr/>
        </p:nvSpPr>
        <p:spPr>
          <a:xfrm>
            <a:off x="603250" y="869315"/>
            <a:ext cx="10945495" cy="645160"/>
          </a:xfrm>
          <a:prstGeom prst="rect">
            <a:avLst/>
          </a:prstGeom>
          <a:noFill/>
        </p:spPr>
        <p:txBody>
          <a:bodyPr wrap="square" rtlCol="0">
            <a:spAutoFit/>
          </a:bodyPr>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A</a:t>
            </a:r>
            <a:r>
              <a:rPr lang="zh-CN" altLang="en-US">
                <a:latin typeface="Times New Roman" panose="02020603050405020304" charset="0"/>
                <a:cs typeface="Times New Roman" panose="02020603050405020304" charset="0"/>
              </a:rPr>
              <a:t> multiplayer farm </a:t>
            </a:r>
            <a:r>
              <a:rPr lang="en-US" altLang="zh-CN">
                <a:latin typeface="Times New Roman" panose="02020603050405020304" charset="0"/>
                <a:cs typeface="Times New Roman" panose="02020603050405020304" charset="0"/>
              </a:rPr>
              <a:t>Casual</a:t>
            </a:r>
            <a:r>
              <a:rPr lang="zh-CN" altLang="en-US">
                <a:latin typeface="Times New Roman" panose="02020603050405020304" charset="0"/>
                <a:cs typeface="Times New Roman" panose="02020603050405020304" charset="0"/>
              </a:rPr>
              <a:t> development game, aimed at casual users, focusing on multiplayer construction, development, socialization, </a:t>
            </a:r>
            <a:r>
              <a:rPr lang="en-US" altLang="zh-CN">
                <a:latin typeface="Times New Roman" panose="02020603050405020304" charset="0"/>
                <a:cs typeface="Times New Roman" panose="02020603050405020304" charset="0"/>
              </a:rPr>
              <a:t>DIY and so on.</a:t>
            </a:r>
            <a:endParaRPr lang="en-US" altLang="zh-CN">
              <a:latin typeface="Times New Roman" panose="02020603050405020304" charset="0"/>
              <a:cs typeface="Times New Roman" panose="02020603050405020304" charset="0"/>
            </a:endParaRPr>
          </a:p>
        </p:txBody>
      </p:sp>
      <p:sp>
        <p:nvSpPr>
          <p:cNvPr id="8" name="文本框 7"/>
          <p:cNvSpPr txBox="1"/>
          <p:nvPr/>
        </p:nvSpPr>
        <p:spPr>
          <a:xfrm>
            <a:off x="603250" y="4904740"/>
            <a:ext cx="5132070" cy="1568450"/>
          </a:xfrm>
          <a:prstGeom prst="rect">
            <a:avLst/>
          </a:prstGeom>
          <a:noFill/>
        </p:spPr>
        <p:txBody>
          <a:bodyPr wrap="square" rtlCol="0">
            <a:spAutoFit/>
          </a:bodyPr>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Highly free construction mode, easy to create your favorite town style</a:t>
            </a:r>
            <a:endParaRPr lang="zh-CN" alt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Collect more resources and unlock more building decorations</a:t>
            </a:r>
            <a:endParaRPr lang="zh-CN" alt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Strategically lay out your town and resist the invasion of alien monsters or enemies</a:t>
            </a:r>
            <a:endParaRPr lang="zh-CN" altLang="en-US" sz="1600">
              <a:latin typeface="Times New Roman" panose="02020603050405020304" charset="0"/>
              <a:cs typeface="Times New Roman" panose="02020603050405020304" charset="0"/>
            </a:endParaRPr>
          </a:p>
        </p:txBody>
      </p:sp>
      <p:sp>
        <p:nvSpPr>
          <p:cNvPr id="9" name="文本框 8"/>
          <p:cNvSpPr txBox="1"/>
          <p:nvPr/>
        </p:nvSpPr>
        <p:spPr>
          <a:xfrm>
            <a:off x="6428740" y="4903470"/>
            <a:ext cx="5119370" cy="1568450"/>
          </a:xfrm>
          <a:prstGeom prst="rect">
            <a:avLst/>
          </a:prstGeom>
          <a:noFill/>
        </p:spPr>
        <p:txBody>
          <a:bodyPr wrap="square" rtlCol="0">
            <a:spAutoFit/>
          </a:bodyPr>
          <a:p>
            <a:pPr marL="285750" indent="-285750">
              <a:buFont typeface="Arial" panose="020B0604020202020204" pitchFamily="34" charset="0"/>
              <a:buChar char="•"/>
            </a:pPr>
            <a:r>
              <a:rPr lang="en-US" altLang="zh-CN" sz="1600">
                <a:latin typeface="Times New Roman" panose="02020603050405020304" charset="0"/>
                <a:cs typeface="Times New Roman" panose="02020603050405020304" charset="0"/>
              </a:rPr>
              <a:t>Various</a:t>
            </a:r>
            <a:r>
              <a:rPr lang="zh-CN" altLang="en-US" sz="1600">
                <a:latin typeface="Times New Roman" panose="02020603050405020304" charset="0"/>
                <a:cs typeface="Times New Roman" panose="02020603050405020304" charset="0"/>
              </a:rPr>
              <a:t> field scenes, providing more space for exploration</a:t>
            </a:r>
            <a:endParaRPr lang="zh-CN" alt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Unlock more skills of characters and challenge more bosses</a:t>
            </a:r>
            <a:endParaRPr lang="zh-CN" alt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M</a:t>
            </a:r>
            <a:r>
              <a:rPr lang="en-US" altLang="zh-CN" sz="1600">
                <a:latin typeface="Times New Roman" panose="02020603050405020304" charset="0"/>
                <a:cs typeface="Times New Roman" panose="02020603050405020304" charset="0"/>
              </a:rPr>
              <a:t>ore instances for</a:t>
            </a:r>
            <a:r>
              <a:rPr lang="zh-CN" altLang="en-US" sz="1600">
                <a:latin typeface="Times New Roman" panose="02020603050405020304" charset="0"/>
                <a:cs typeface="Times New Roman" panose="02020603050405020304" charset="0"/>
              </a:rPr>
              <a:t> single player</a:t>
            </a:r>
            <a:r>
              <a:rPr lang="en-US" altLang="zh-CN" sz="1600">
                <a:latin typeface="Times New Roman" panose="02020603050405020304" charset="0"/>
                <a:cs typeface="Times New Roman" panose="02020603050405020304" charset="0"/>
              </a:rPr>
              <a:t>/multiplayer</a:t>
            </a:r>
            <a:r>
              <a:rPr lang="en-US" altLang="zh-CN" sz="1600">
                <a:latin typeface="Times New Roman" panose="02020603050405020304" charset="0"/>
                <a:cs typeface="Times New Roman" panose="02020603050405020304" charset="0"/>
              </a:rPr>
              <a:t>/</a:t>
            </a:r>
            <a:r>
              <a:rPr lang="zh-CN" altLang="en-US" sz="1600">
                <a:latin typeface="Times New Roman" panose="02020603050405020304" charset="0"/>
                <a:cs typeface="Times New Roman" panose="02020603050405020304" charset="0"/>
              </a:rPr>
              <a:t>camp, </a:t>
            </a:r>
            <a:r>
              <a:rPr lang="en-US" altLang="zh-CN" sz="1600">
                <a:latin typeface="Times New Roman" panose="02020603050405020304" charset="0"/>
                <a:cs typeface="Times New Roman" panose="02020603050405020304" charset="0"/>
              </a:rPr>
              <a:t>various</a:t>
            </a:r>
            <a:r>
              <a:rPr lang="zh-CN" altLang="en-US" sz="1600">
                <a:latin typeface="Times New Roman" panose="02020603050405020304" charset="0"/>
                <a:cs typeface="Times New Roman" panose="02020603050405020304" charset="0"/>
              </a:rPr>
              <a:t> gameplay</a:t>
            </a:r>
            <a:endParaRPr lang="zh-CN" altLang="en-US" sz="1600">
              <a:latin typeface="Times New Roman" panose="02020603050405020304" charset="0"/>
              <a:cs typeface="Times New Roman" panose="02020603050405020304" charset="0"/>
            </a:endParaRPr>
          </a:p>
        </p:txBody>
      </p:sp>
      <p:pic>
        <p:nvPicPr>
          <p:cNvPr id="2" name="图片 1" descr="微信图片_20220111150508"/>
          <p:cNvPicPr>
            <a:picLocks noChangeAspect="1"/>
          </p:cNvPicPr>
          <p:nvPr/>
        </p:nvPicPr>
        <p:blipFill>
          <a:blip r:embed="rId3"/>
          <a:stretch>
            <a:fillRect/>
          </a:stretch>
        </p:blipFill>
        <p:spPr>
          <a:xfrm>
            <a:off x="10643235" y="260985"/>
            <a:ext cx="1233805" cy="298450"/>
          </a:xfrm>
          <a:prstGeom prst="rect">
            <a:avLst/>
          </a:prstGeom>
        </p:spPr>
      </p:pic>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624840" y="1251585"/>
            <a:ext cx="5119218" cy="2880000"/>
          </a:xfrm>
          <a:prstGeom prst="rect">
            <a:avLst/>
          </a:prstGeom>
        </p:spPr>
      </p:pic>
      <p:pic>
        <p:nvPicPr>
          <p:cNvPr id="5" name="图片 4"/>
          <p:cNvPicPr>
            <a:picLocks noChangeAspect="1"/>
          </p:cNvPicPr>
          <p:nvPr/>
        </p:nvPicPr>
        <p:blipFill>
          <a:blip r:embed="rId2"/>
          <a:stretch>
            <a:fillRect/>
          </a:stretch>
        </p:blipFill>
        <p:spPr>
          <a:xfrm>
            <a:off x="6382385" y="1251585"/>
            <a:ext cx="5148580" cy="2895600"/>
          </a:xfrm>
          <a:prstGeom prst="rect">
            <a:avLst/>
          </a:prstGeom>
        </p:spPr>
      </p:pic>
      <p:sp>
        <p:nvSpPr>
          <p:cNvPr id="6" name="文本框 5"/>
          <p:cNvSpPr txBox="1"/>
          <p:nvPr/>
        </p:nvSpPr>
        <p:spPr>
          <a:xfrm>
            <a:off x="624840" y="4377690"/>
            <a:ext cx="5119370" cy="1814830"/>
          </a:xfrm>
          <a:prstGeom prst="rect">
            <a:avLst/>
          </a:prstGeom>
          <a:noFill/>
        </p:spPr>
        <p:txBody>
          <a:bodyPr wrap="square" rtlCol="0">
            <a:spAutoFit/>
          </a:bodyPr>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Multiplayer players form a camp to build and survive together</a:t>
            </a:r>
            <a:endParaRPr lang="zh-CN" alt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sz="1600">
                <a:latin typeface="Times New Roman" panose="02020603050405020304" charset="0"/>
                <a:cs typeface="Times New Roman" panose="02020603050405020304" charset="0"/>
              </a:rPr>
              <a:t>B</a:t>
            </a:r>
            <a:r>
              <a:rPr lang="zh-CN" altLang="en-US" sz="1600">
                <a:latin typeface="Times New Roman" panose="02020603050405020304" charset="0"/>
                <a:cs typeface="Times New Roman" panose="02020603050405020304" charset="0"/>
              </a:rPr>
              <a:t>uild buildings together and resist invasion together</a:t>
            </a:r>
            <a:endParaRPr lang="zh-CN" alt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Some equipment requires multiple people to participate in the construction</a:t>
            </a:r>
            <a:endParaRPr lang="zh-CN" alt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Players in the camp can participate in the camp </a:t>
            </a:r>
            <a:r>
              <a:rPr lang="en-US" altLang="zh-CN" sz="1600">
                <a:latin typeface="Times New Roman" panose="02020603050405020304" charset="0"/>
                <a:cs typeface="Times New Roman" panose="02020603050405020304" charset="0"/>
              </a:rPr>
              <a:t>instance</a:t>
            </a:r>
            <a:r>
              <a:rPr lang="zh-CN" altLang="en-US" sz="1600">
                <a:latin typeface="Times New Roman" panose="02020603050405020304" charset="0"/>
                <a:cs typeface="Times New Roman" panose="02020603050405020304" charset="0"/>
              </a:rPr>
              <a:t> together</a:t>
            </a:r>
            <a:endParaRPr lang="zh-CN" altLang="en-US" sz="1600">
              <a:latin typeface="Times New Roman" panose="02020603050405020304" charset="0"/>
              <a:cs typeface="Times New Roman" panose="02020603050405020304" charset="0"/>
            </a:endParaRPr>
          </a:p>
        </p:txBody>
      </p:sp>
      <p:sp>
        <p:nvSpPr>
          <p:cNvPr id="7" name="文本框 6"/>
          <p:cNvSpPr txBox="1"/>
          <p:nvPr/>
        </p:nvSpPr>
        <p:spPr>
          <a:xfrm>
            <a:off x="6382385" y="4377690"/>
            <a:ext cx="5149850" cy="829945"/>
          </a:xfrm>
          <a:prstGeom prst="rect">
            <a:avLst/>
          </a:prstGeom>
          <a:noFill/>
        </p:spPr>
        <p:txBody>
          <a:bodyPr wrap="square" rtlCol="0">
            <a:spAutoFit/>
          </a:bodyPr>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Use </a:t>
            </a:r>
            <a:r>
              <a:rPr lang="en-US" altLang="zh-CN" sz="1600">
                <a:latin typeface="Times New Roman" panose="02020603050405020304" charset="0"/>
                <a:cs typeface="Times New Roman" panose="02020603050405020304" charset="0"/>
              </a:rPr>
              <a:t>you </a:t>
            </a:r>
            <a:r>
              <a:rPr lang="zh-CN" altLang="en-US" sz="1600">
                <a:latin typeface="Times New Roman" panose="02020603050405020304" charset="0"/>
                <a:cs typeface="Times New Roman" panose="02020603050405020304" charset="0"/>
              </a:rPr>
              <a:t>fragmented time to grow a variety of crops</a:t>
            </a:r>
            <a:endParaRPr lang="zh-CN" alt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Items grown and harvested can be traded</a:t>
            </a:r>
            <a:endParaRPr lang="zh-CN" altLang="en-US" sz="16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zh-CN" altLang="en-US" sz="1600">
                <a:latin typeface="Times New Roman" panose="02020603050405020304" charset="0"/>
                <a:cs typeface="Times New Roman" panose="02020603050405020304" charset="0"/>
              </a:rPr>
              <a:t>Complete the Planting Order quest to unlock more items</a:t>
            </a:r>
            <a:endParaRPr lang="zh-CN" altLang="en-US" sz="1600">
              <a:latin typeface="Times New Roman" panose="02020603050405020304" charset="0"/>
              <a:cs typeface="Times New Roman" panose="02020603050405020304" charset="0"/>
            </a:endParaRPr>
          </a:p>
        </p:txBody>
      </p:sp>
      <p:pic>
        <p:nvPicPr>
          <p:cNvPr id="2" name="图片 1" descr="微信图片_20220111150508"/>
          <p:cNvPicPr>
            <a:picLocks noChangeAspect="1"/>
          </p:cNvPicPr>
          <p:nvPr/>
        </p:nvPicPr>
        <p:blipFill>
          <a:blip r:embed="rId3"/>
          <a:stretch>
            <a:fillRect/>
          </a:stretch>
        </p:blipFill>
        <p:spPr>
          <a:xfrm>
            <a:off x="10643235" y="260985"/>
            <a:ext cx="1233805" cy="298450"/>
          </a:xfrm>
          <a:prstGeom prst="rect">
            <a:avLst/>
          </a:prstGeom>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ABOUT US</a:t>
            </a:r>
            <a:endParaRPr lang="en-US" altLang="zh-CN" b="1">
              <a:solidFill>
                <a:schemeClr val="tx1"/>
              </a:solidFill>
            </a:endParaRPr>
          </a:p>
        </p:txBody>
      </p:sp>
      <p:sp>
        <p:nvSpPr>
          <p:cNvPr id="5" name="文本框 4"/>
          <p:cNvSpPr txBox="1"/>
          <p:nvPr/>
        </p:nvSpPr>
        <p:spPr>
          <a:xfrm>
            <a:off x="723900" y="1417320"/>
            <a:ext cx="10130155" cy="1198880"/>
          </a:xfrm>
          <a:prstGeom prst="rect">
            <a:avLst/>
          </a:prstGeom>
          <a:noFill/>
        </p:spPr>
        <p:txBody>
          <a:bodyPr wrap="square" rtlCol="0">
            <a:spAutoFit/>
          </a:bodyPr>
          <a:p>
            <a:pPr marL="285750" indent="-285750">
              <a:buFont typeface="Arial" panose="020B0604020202020204" pitchFamily="34" charset="0"/>
              <a:buChar char="•"/>
            </a:pPr>
            <a:r>
              <a:rPr lang="zh-CN" altLang="en-US" b="1">
                <a:solidFill>
                  <a:schemeClr val="tx1"/>
                </a:solidFill>
                <a:latin typeface="Times New Roman" panose="02020603050405020304" charset="0"/>
                <a:cs typeface="Times New Roman" panose="02020603050405020304" charset="0"/>
              </a:rPr>
              <a:t>Metandao is a game company founded in Hong Kong in 2021, integrating R&amp;D, publishing and operation.</a:t>
            </a:r>
            <a:r>
              <a:rPr lang="zh-CN" altLang="en-US">
                <a:solidFill>
                  <a:schemeClr val="tx1"/>
                </a:solidFill>
                <a:latin typeface="Times New Roman" panose="02020603050405020304" charset="0"/>
                <a:cs typeface="Times New Roman" panose="02020603050405020304" charset="0"/>
              </a:rPr>
              <a:t> The members are mainly from Singapore and Hong Kong. They are talents in various fields of the game industry, with seasoned experience and full of confidence in the future of the blockchain. At the same time, We also have senior blockchain experts in our team as our advisors.</a:t>
            </a:r>
            <a:endParaRPr lang="zh-CN" altLang="en-US">
              <a:solidFill>
                <a:schemeClr val="tx1"/>
              </a:solidFill>
              <a:latin typeface="Times New Roman" panose="02020603050405020304" charset="0"/>
              <a:cs typeface="Times New Roman" panose="02020603050405020304" charset="0"/>
            </a:endParaRPr>
          </a:p>
        </p:txBody>
      </p:sp>
      <p:sp>
        <p:nvSpPr>
          <p:cNvPr id="6" name="文本框 5"/>
          <p:cNvSpPr txBox="1"/>
          <p:nvPr/>
        </p:nvSpPr>
        <p:spPr>
          <a:xfrm>
            <a:off x="750570" y="4189730"/>
            <a:ext cx="10130155" cy="1476375"/>
          </a:xfrm>
          <a:prstGeom prst="rect">
            <a:avLst/>
          </a:prstGeom>
          <a:noFill/>
        </p:spPr>
        <p:txBody>
          <a:bodyPr wrap="square" rtlCol="0">
            <a:spAutoFit/>
          </a:bodyPr>
          <a:p>
            <a:pPr marL="285750" indent="-285750">
              <a:buFont typeface="Arial" panose="020B0604020202020204" pitchFamily="34" charset="0"/>
              <a:buChar char="•"/>
            </a:pPr>
            <a:r>
              <a:rPr lang="zh-CN" altLang="en-US" b="1">
                <a:solidFill>
                  <a:schemeClr val="tx1"/>
                </a:solidFill>
                <a:latin typeface="Times New Roman" panose="02020603050405020304" charset="0"/>
                <a:cs typeface="Times New Roman" panose="02020603050405020304" charset="0"/>
              </a:rPr>
              <a:t>We are determined to be the Nintendo of the blockchain game industry. </a:t>
            </a:r>
            <a:r>
              <a:rPr lang="zh-CN" altLang="en-US">
                <a:solidFill>
                  <a:schemeClr val="tx1"/>
                </a:solidFill>
                <a:latin typeface="Times New Roman" panose="02020603050405020304" charset="0"/>
                <a:cs typeface="Times New Roman" panose="02020603050405020304" charset="0"/>
              </a:rPr>
              <a:t>We are a team dedicated to combining game development technology, blockchain technology and Metaverse to create a new generation of gamefi. We believe that the future belongs to the era of </a:t>
            </a:r>
            <a:r>
              <a:rPr lang="en-US" altLang="zh-CN">
                <a:solidFill>
                  <a:schemeClr val="tx1"/>
                </a:solidFill>
                <a:latin typeface="Times New Roman" panose="02020603050405020304" charset="0"/>
                <a:cs typeface="Times New Roman" panose="02020603050405020304" charset="0"/>
              </a:rPr>
              <a:t>H</a:t>
            </a:r>
            <a:r>
              <a:rPr lang="zh-CN" altLang="en-US">
                <a:solidFill>
                  <a:schemeClr val="tx1"/>
                </a:solidFill>
                <a:latin typeface="Times New Roman" panose="02020603050405020304" charset="0"/>
                <a:cs typeface="Times New Roman" panose="02020603050405020304" charset="0"/>
              </a:rPr>
              <a:t>igh-quality</a:t>
            </a:r>
            <a:r>
              <a:rPr lang="en-US" altLang="zh-CN">
                <a:solidFill>
                  <a:schemeClr val="tx1"/>
                </a:solidFill>
                <a:latin typeface="Times New Roman" panose="02020603050405020304" charset="0"/>
                <a:cs typeface="Times New Roman" panose="02020603050405020304" charset="0"/>
              </a:rPr>
              <a:t> </a:t>
            </a:r>
            <a:r>
              <a:rPr lang="zh-CN" altLang="en-US">
                <a:solidFill>
                  <a:schemeClr val="tx1"/>
                </a:solidFill>
                <a:latin typeface="Times New Roman" panose="02020603050405020304" charset="0"/>
                <a:cs typeface="Times New Roman" panose="02020603050405020304" charset="0"/>
              </a:rPr>
              <a:t>Blockchain games. Taking the advantages of traditional game development, we firmly believe that we will create a </a:t>
            </a:r>
            <a:r>
              <a:rPr lang="en-US" altLang="zh-CN">
                <a:solidFill>
                  <a:schemeClr val="tx1"/>
                </a:solidFill>
                <a:latin typeface="Times New Roman" panose="02020603050405020304" charset="0"/>
                <a:cs typeface="Times New Roman" panose="02020603050405020304" charset="0"/>
              </a:rPr>
              <a:t>High-quality</a:t>
            </a:r>
            <a:r>
              <a:rPr lang="zh-CN" altLang="en-US">
                <a:solidFill>
                  <a:schemeClr val="tx1"/>
                </a:solidFill>
                <a:latin typeface="Times New Roman" panose="02020603050405020304" charset="0"/>
                <a:cs typeface="Times New Roman" panose="02020603050405020304" charset="0"/>
              </a:rPr>
              <a:t> Blockchain game that is in line with the times and will become a phenomenon</a:t>
            </a:r>
            <a:r>
              <a:rPr lang="en-US" altLang="zh-CN">
                <a:solidFill>
                  <a:schemeClr val="tx1"/>
                </a:solidFill>
                <a:latin typeface="Times New Roman" panose="02020603050405020304" charset="0"/>
                <a:cs typeface="Times New Roman" panose="02020603050405020304" charset="0"/>
              </a:rPr>
              <a:t>al game.</a:t>
            </a:r>
            <a:endParaRPr lang="en-US" altLang="zh-CN">
              <a:solidFill>
                <a:schemeClr val="tx1"/>
              </a:solidFill>
              <a:latin typeface="Times New Roman" panose="02020603050405020304" charset="0"/>
              <a:cs typeface="Times New Roman" panose="02020603050405020304" charset="0"/>
            </a:endParaRPr>
          </a:p>
        </p:txBody>
      </p:sp>
      <p:sp>
        <p:nvSpPr>
          <p:cNvPr id="3" name="文本框 2"/>
          <p:cNvSpPr txBox="1"/>
          <p:nvPr/>
        </p:nvSpPr>
        <p:spPr>
          <a:xfrm>
            <a:off x="697230" y="2941955"/>
            <a:ext cx="10183495" cy="922020"/>
          </a:xfrm>
          <a:prstGeom prst="rect">
            <a:avLst/>
          </a:prstGeom>
          <a:noFill/>
        </p:spPr>
        <p:txBody>
          <a:bodyPr wrap="square" rtlCol="0">
            <a:spAutoFit/>
          </a:bodyPr>
          <a:p>
            <a:pPr marL="342900" indent="-342900">
              <a:buFont typeface="Arial" panose="020B0604020202020204" pitchFamily="34" charset="0"/>
              <a:buChar char="•"/>
            </a:pPr>
            <a:r>
              <a:rPr lang="zh-CN" altLang="en-US" b="1">
                <a:solidFill>
                  <a:schemeClr val="tx1"/>
                </a:solidFill>
                <a:latin typeface="Times New Roman" panose="02020603050405020304" charset="0"/>
                <a:cs typeface="Times New Roman" panose="02020603050405020304" charset="0"/>
              </a:rPr>
              <a:t>The predecessor of Metandao is a team </a:t>
            </a:r>
            <a:r>
              <a:rPr lang="en-US" altLang="zh-CN" b="1">
                <a:solidFill>
                  <a:schemeClr val="tx1"/>
                </a:solidFill>
                <a:latin typeface="Times New Roman" panose="02020603050405020304" charset="0"/>
                <a:cs typeface="Times New Roman" panose="02020603050405020304" charset="0"/>
              </a:rPr>
              <a:t>from SeaSun</a:t>
            </a:r>
            <a:r>
              <a:rPr lang="en-US" altLang="zh-CN">
                <a:solidFill>
                  <a:schemeClr val="tx1"/>
                </a:solidFill>
                <a:latin typeface="Times New Roman" panose="02020603050405020304" charset="0"/>
                <a:cs typeface="Times New Roman" panose="02020603050405020304" charset="0"/>
              </a:rPr>
              <a:t> </a:t>
            </a:r>
            <a:r>
              <a:rPr lang="zh-CN" altLang="en-US">
                <a:solidFill>
                  <a:schemeClr val="tx1"/>
                </a:solidFill>
                <a:latin typeface="Times New Roman" panose="02020603050405020304" charset="0"/>
                <a:cs typeface="Times New Roman" panose="02020603050405020304" charset="0"/>
              </a:rPr>
              <a:t>with </a:t>
            </a:r>
            <a:r>
              <a:rPr lang="en-US" altLang="zh-CN">
                <a:solidFill>
                  <a:schemeClr val="tx1"/>
                </a:solidFill>
                <a:latin typeface="Times New Roman" panose="02020603050405020304" charset="0"/>
                <a:cs typeface="Times New Roman" panose="02020603050405020304" charset="0"/>
              </a:rPr>
              <a:t>more than 10</a:t>
            </a:r>
            <a:r>
              <a:rPr lang="zh-CN" altLang="en-US">
                <a:solidFill>
                  <a:schemeClr val="tx1"/>
                </a:solidFill>
                <a:latin typeface="Times New Roman" panose="02020603050405020304" charset="0"/>
                <a:cs typeface="Times New Roman" panose="02020603050405020304" charset="0"/>
              </a:rPr>
              <a:t> years of mobile </a:t>
            </a:r>
            <a:r>
              <a:rPr lang="en-US" altLang="zh-CN">
                <a:solidFill>
                  <a:schemeClr val="tx1"/>
                </a:solidFill>
                <a:latin typeface="Times New Roman" panose="02020603050405020304" charset="0"/>
                <a:cs typeface="Times New Roman" panose="02020603050405020304" charset="0"/>
              </a:rPr>
              <a:t>game </a:t>
            </a:r>
            <a:r>
              <a:rPr lang="zh-CN" altLang="en-US">
                <a:solidFill>
                  <a:schemeClr val="tx1"/>
                </a:solidFill>
                <a:latin typeface="Times New Roman" panose="02020603050405020304" charset="0"/>
                <a:cs typeface="Times New Roman" panose="02020603050405020304" charset="0"/>
              </a:rPr>
              <a:t>R&amp;D experience, which has developed card RPG, survival RPG (Survival), casual game (Casual), simulation construction game (Sim) and other games.</a:t>
            </a:r>
            <a:endParaRPr lang="zh-CN" altLang="en-US">
              <a:solidFill>
                <a:schemeClr val="tx1"/>
              </a:solidFill>
              <a:latin typeface="Times New Roman" panose="02020603050405020304" charset="0"/>
              <a:cs typeface="Times New Roman" panose="02020603050405020304" charset="0"/>
            </a:endParaRPr>
          </a:p>
        </p:txBody>
      </p:sp>
      <p:pic>
        <p:nvPicPr>
          <p:cNvPr id="4" name="图片 3" descr="微信图片_20220111150508"/>
          <p:cNvPicPr>
            <a:picLocks noChangeAspect="1"/>
          </p:cNvPicPr>
          <p:nvPr/>
        </p:nvPicPr>
        <p:blipFill>
          <a:blip r:embed="rId1"/>
          <a:stretch>
            <a:fillRect/>
          </a:stretch>
        </p:blipFill>
        <p:spPr>
          <a:xfrm>
            <a:off x="10643235" y="260985"/>
            <a:ext cx="1233805" cy="298450"/>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fontScale="90000"/>
          </a:bodyPr>
          <a:p>
            <a:r>
              <a:rPr lang="en-US" altLang="zh-CN">
                <a:solidFill>
                  <a:schemeClr val="tx1"/>
                </a:solidFill>
              </a:rPr>
              <a:t>THANK YOU</a:t>
            </a:r>
            <a:endParaRPr lang="en-US" altLang="zh-CN">
              <a:solidFill>
                <a:schemeClr val="tx1"/>
              </a:solidFill>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We Are Focus On</a:t>
            </a:r>
            <a:endParaRPr lang="en-US" altLang="zh-CN" b="1">
              <a:solidFill>
                <a:schemeClr val="tx1"/>
              </a:solidFill>
            </a:endParaRPr>
          </a:p>
        </p:txBody>
      </p:sp>
      <p:sp>
        <p:nvSpPr>
          <p:cNvPr id="4" name="文本框 3"/>
          <p:cNvSpPr txBox="1"/>
          <p:nvPr/>
        </p:nvSpPr>
        <p:spPr>
          <a:xfrm>
            <a:off x="1790700" y="1236980"/>
            <a:ext cx="9425940" cy="1106805"/>
          </a:xfrm>
          <a:prstGeom prst="rect">
            <a:avLst/>
          </a:prstGeom>
          <a:noFill/>
        </p:spPr>
        <p:txBody>
          <a:bodyPr wrap="square" rtlCol="0">
            <a:spAutoFit/>
          </a:bodyPr>
          <a:p>
            <a:pPr indent="0">
              <a:buFont typeface="Wingdings" panose="05000000000000000000" charset="0"/>
              <a:buNone/>
            </a:pPr>
            <a:r>
              <a:rPr lang="zh-CN" altLang="en-US" b="1">
                <a:solidFill>
                  <a:schemeClr val="tx1"/>
                </a:solidFill>
                <a:latin typeface="Times New Roman" panose="02020603050405020304" charset="0"/>
                <a:cs typeface="Times New Roman" panose="02020603050405020304" charset="0"/>
              </a:rPr>
              <a:t>Blockchain Game Development</a:t>
            </a:r>
            <a:endParaRPr lang="zh-CN" altLang="en-US" b="1">
              <a:solidFill>
                <a:schemeClr val="tx1"/>
              </a:solidFill>
              <a:latin typeface="Times New Roman" panose="02020603050405020304" charset="0"/>
              <a:cs typeface="Times New Roman" panose="02020603050405020304" charset="0"/>
            </a:endParaRPr>
          </a:p>
          <a:p>
            <a:pPr indent="0">
              <a:buFont typeface="Arial" panose="020B0604020202020204" pitchFamily="34" charset="0"/>
              <a:buNone/>
            </a:pPr>
            <a:r>
              <a:rPr lang="zh-CN" altLang="en-US" sz="1600">
                <a:solidFill>
                  <a:schemeClr val="tx1"/>
                </a:solidFill>
                <a:latin typeface="Times New Roman" panose="02020603050405020304" charset="0"/>
                <a:cs typeface="Times New Roman" panose="02020603050405020304" charset="0"/>
              </a:rPr>
              <a:t>In the future, we will continue to develop games based on NFT and blockchain technology, combining our nearly 10 years of experience in developing games. In the future, we plan to focus on RPG, Survival, Casual, and Sim construction games.</a:t>
            </a:r>
            <a:endParaRPr lang="zh-CN" altLang="en-US" sz="1600">
              <a:solidFill>
                <a:schemeClr val="tx1"/>
              </a:solidFill>
              <a:latin typeface="Times New Roman" panose="02020603050405020304" charset="0"/>
              <a:cs typeface="Times New Roman" panose="02020603050405020304" charset="0"/>
            </a:endParaRPr>
          </a:p>
        </p:txBody>
      </p:sp>
      <p:sp>
        <p:nvSpPr>
          <p:cNvPr id="5" name="文本框 4"/>
          <p:cNvSpPr txBox="1"/>
          <p:nvPr/>
        </p:nvSpPr>
        <p:spPr>
          <a:xfrm>
            <a:off x="1790700" y="2972435"/>
            <a:ext cx="9425940" cy="1353185"/>
          </a:xfrm>
          <a:prstGeom prst="rect">
            <a:avLst/>
          </a:prstGeom>
          <a:noFill/>
        </p:spPr>
        <p:txBody>
          <a:bodyPr wrap="square" rtlCol="0">
            <a:spAutoFit/>
          </a:bodyPr>
          <a:p>
            <a:pPr indent="0">
              <a:buFont typeface="Wingdings" panose="05000000000000000000" charset="0"/>
              <a:buNone/>
            </a:pPr>
            <a:r>
              <a:rPr lang="zh-CN" altLang="en-US" b="1">
                <a:solidFill>
                  <a:schemeClr val="tx1"/>
                </a:solidFill>
                <a:latin typeface="Times New Roman" panose="02020603050405020304" charset="0"/>
                <a:cs typeface="Times New Roman" panose="02020603050405020304" charset="0"/>
              </a:rPr>
              <a:t>Blockchain Game Pubishing</a:t>
            </a:r>
            <a:endParaRPr lang="zh-CN" altLang="en-US" b="1">
              <a:solidFill>
                <a:schemeClr val="tx1"/>
              </a:solidFill>
              <a:latin typeface="Times New Roman" panose="02020603050405020304" charset="0"/>
              <a:cs typeface="Times New Roman" panose="02020603050405020304" charset="0"/>
            </a:endParaRPr>
          </a:p>
          <a:p>
            <a:r>
              <a:rPr lang="en-US" altLang="zh-CN" sz="1600">
                <a:solidFill>
                  <a:schemeClr val="tx1"/>
                </a:solidFill>
                <a:latin typeface="Times New Roman" panose="02020603050405020304" charset="0"/>
                <a:cs typeface="Times New Roman" panose="02020603050405020304" charset="0"/>
              </a:rPr>
              <a:t>- We have many years of experience in game publishing and operation.</a:t>
            </a:r>
            <a:endParaRPr lang="en-US" altLang="zh-CN" sz="1600">
              <a:solidFill>
                <a:schemeClr val="tx1"/>
              </a:solidFill>
              <a:latin typeface="Times New Roman" panose="02020603050405020304" charset="0"/>
              <a:cs typeface="Times New Roman" panose="02020603050405020304" charset="0"/>
            </a:endParaRPr>
          </a:p>
          <a:p>
            <a:r>
              <a:rPr lang="en-US" altLang="zh-CN" sz="1600">
                <a:solidFill>
                  <a:schemeClr val="tx1"/>
                </a:solidFill>
                <a:latin typeface="Times New Roman" panose="02020603050405020304" charset="0"/>
                <a:cs typeface="Times New Roman" panose="02020603050405020304" charset="0"/>
              </a:rPr>
              <a:t>- 3 years of cryptocurrency issuance experience.</a:t>
            </a:r>
            <a:endParaRPr lang="en-US" altLang="zh-CN" sz="1600">
              <a:solidFill>
                <a:schemeClr val="tx1"/>
              </a:solidFill>
              <a:latin typeface="Times New Roman" panose="02020603050405020304" charset="0"/>
              <a:cs typeface="Times New Roman" panose="02020603050405020304" charset="0"/>
            </a:endParaRPr>
          </a:p>
          <a:p>
            <a:r>
              <a:rPr lang="en-US" altLang="zh-CN" sz="1600">
                <a:solidFill>
                  <a:schemeClr val="tx1"/>
                </a:solidFill>
                <a:latin typeface="Times New Roman" panose="02020603050405020304" charset="0"/>
                <a:cs typeface="Times New Roman" panose="02020603050405020304" charset="0"/>
              </a:rPr>
              <a:t>- In addition to operating and publishing our own games in the future, we will also actively cooperate with third-party game development products, focusing on blockchain packaging and distribution.</a:t>
            </a:r>
            <a:endParaRPr lang="en-US" altLang="zh-CN" sz="1600">
              <a:solidFill>
                <a:schemeClr val="tx1"/>
              </a:solidFill>
              <a:latin typeface="Times New Roman" panose="02020603050405020304" charset="0"/>
              <a:cs typeface="Times New Roman" panose="02020603050405020304" charset="0"/>
            </a:endParaRPr>
          </a:p>
        </p:txBody>
      </p:sp>
      <p:sp>
        <p:nvSpPr>
          <p:cNvPr id="6" name="文本框 5"/>
          <p:cNvSpPr txBox="1"/>
          <p:nvPr/>
        </p:nvSpPr>
        <p:spPr>
          <a:xfrm>
            <a:off x="1790700" y="4954270"/>
            <a:ext cx="9846310" cy="860425"/>
          </a:xfrm>
          <a:prstGeom prst="rect">
            <a:avLst/>
          </a:prstGeom>
          <a:noFill/>
        </p:spPr>
        <p:txBody>
          <a:bodyPr wrap="square" rtlCol="0">
            <a:spAutoFit/>
          </a:bodyPr>
          <a:p>
            <a:pPr indent="0">
              <a:buFont typeface="Wingdings" panose="05000000000000000000" charset="0"/>
              <a:buNone/>
            </a:pPr>
            <a:r>
              <a:rPr lang="zh-CN" altLang="en-US" b="1">
                <a:solidFill>
                  <a:schemeClr val="tx1"/>
                </a:solidFill>
                <a:latin typeface="Times New Roman" panose="02020603050405020304" charset="0"/>
                <a:cs typeface="Times New Roman" panose="02020603050405020304" charset="0"/>
              </a:rPr>
              <a:t>Game Public Blockchain</a:t>
            </a:r>
            <a:r>
              <a:rPr lang="en-US" altLang="zh-CN" b="1">
                <a:solidFill>
                  <a:schemeClr val="tx1"/>
                </a:solidFill>
                <a:latin typeface="Times New Roman" panose="02020603050405020304" charset="0"/>
                <a:cs typeface="Times New Roman" panose="02020603050405020304" charset="0"/>
              </a:rPr>
              <a:t>(In the Future)</a:t>
            </a:r>
            <a:endParaRPr lang="zh-CN" altLang="en-US" b="1">
              <a:solidFill>
                <a:schemeClr val="tx1"/>
              </a:solidFill>
              <a:latin typeface="Times New Roman" panose="02020603050405020304" charset="0"/>
              <a:cs typeface="Times New Roman" panose="02020603050405020304" charset="0"/>
            </a:endParaRPr>
          </a:p>
          <a:p>
            <a:r>
              <a:rPr lang="zh-CN" altLang="en-US" sz="1600">
                <a:solidFill>
                  <a:schemeClr val="tx1"/>
                </a:solidFill>
                <a:latin typeface="Times New Roman" panose="02020603050405020304" charset="0"/>
                <a:cs typeface="Times New Roman" panose="02020603050405020304" charset="0"/>
              </a:rPr>
              <a:t>In the future, we will launch our own game chain, provide low latency, low cost, high concurrency, and launch our own SDK to reduce development costs in game development.</a:t>
            </a:r>
            <a:endParaRPr lang="zh-CN" altLang="en-US" sz="1600">
              <a:solidFill>
                <a:schemeClr val="tx1"/>
              </a:solidFill>
              <a:latin typeface="Times New Roman" panose="02020603050405020304" charset="0"/>
              <a:cs typeface="Times New Roman" panose="02020603050405020304" charset="0"/>
            </a:endParaRPr>
          </a:p>
        </p:txBody>
      </p:sp>
      <p:pic>
        <p:nvPicPr>
          <p:cNvPr id="7" name="图片 6" descr="微信图片_20220208150326"/>
          <p:cNvPicPr>
            <a:picLocks noChangeAspect="1"/>
          </p:cNvPicPr>
          <p:nvPr/>
        </p:nvPicPr>
        <p:blipFill>
          <a:blip r:embed="rId1"/>
          <a:stretch>
            <a:fillRect/>
          </a:stretch>
        </p:blipFill>
        <p:spPr>
          <a:xfrm>
            <a:off x="426085" y="1227455"/>
            <a:ext cx="1239520" cy="1239520"/>
          </a:xfrm>
          <a:prstGeom prst="rect">
            <a:avLst/>
          </a:prstGeom>
        </p:spPr>
      </p:pic>
      <p:pic>
        <p:nvPicPr>
          <p:cNvPr id="8" name="图片 7" descr="微信图片_20220208150333"/>
          <p:cNvPicPr>
            <a:picLocks noChangeAspect="1"/>
          </p:cNvPicPr>
          <p:nvPr/>
        </p:nvPicPr>
        <p:blipFill>
          <a:blip r:embed="rId2"/>
          <a:stretch>
            <a:fillRect/>
          </a:stretch>
        </p:blipFill>
        <p:spPr>
          <a:xfrm>
            <a:off x="426085" y="3018790"/>
            <a:ext cx="1238885" cy="1238885"/>
          </a:xfrm>
          <a:prstGeom prst="rect">
            <a:avLst/>
          </a:prstGeom>
        </p:spPr>
      </p:pic>
      <p:pic>
        <p:nvPicPr>
          <p:cNvPr id="9" name="图片 8" descr="微信图片_20220208150340"/>
          <p:cNvPicPr>
            <a:picLocks noChangeAspect="1"/>
          </p:cNvPicPr>
          <p:nvPr/>
        </p:nvPicPr>
        <p:blipFill>
          <a:blip r:embed="rId3"/>
          <a:stretch>
            <a:fillRect/>
          </a:stretch>
        </p:blipFill>
        <p:spPr>
          <a:xfrm>
            <a:off x="426085" y="4810125"/>
            <a:ext cx="1242060" cy="1242060"/>
          </a:xfrm>
          <a:prstGeom prst="rect">
            <a:avLst/>
          </a:prstGeom>
        </p:spPr>
      </p:pic>
      <p:pic>
        <p:nvPicPr>
          <p:cNvPr id="3" name="图片 2" descr="微信图片_20220111150508"/>
          <p:cNvPicPr>
            <a:picLocks noChangeAspect="1"/>
          </p:cNvPicPr>
          <p:nvPr/>
        </p:nvPicPr>
        <p:blipFill>
          <a:blip r:embed="rId4"/>
          <a:stretch>
            <a:fillRect/>
          </a:stretch>
        </p:blipFill>
        <p:spPr>
          <a:xfrm>
            <a:off x="10643235" y="260985"/>
            <a:ext cx="1233805" cy="298450"/>
          </a:xfrm>
          <a:prstGeom prst="rect">
            <a:avLst/>
          </a:prstGeom>
        </p:spPr>
      </p:pic>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CORE TEAM MEMBERS</a:t>
            </a:r>
            <a:endParaRPr lang="en-US" altLang="zh-CN" b="1">
              <a:solidFill>
                <a:schemeClr val="tx1"/>
              </a:solidFill>
            </a:endParaRPr>
          </a:p>
        </p:txBody>
      </p:sp>
      <p:sp>
        <p:nvSpPr>
          <p:cNvPr id="5" name="文本框 4"/>
          <p:cNvSpPr txBox="1"/>
          <p:nvPr/>
        </p:nvSpPr>
        <p:spPr>
          <a:xfrm>
            <a:off x="579120" y="885190"/>
            <a:ext cx="11080750" cy="829945"/>
          </a:xfrm>
          <a:prstGeom prst="rect">
            <a:avLst/>
          </a:prstGeom>
          <a:noFill/>
        </p:spPr>
        <p:txBody>
          <a:bodyPr wrap="square" rtlCol="0">
            <a:spAutoFit/>
          </a:bodyPr>
          <a:p>
            <a:pPr marL="285750" indent="-285750">
              <a:buFont typeface="Arial" panose="020B0604020202020204" pitchFamily="34" charset="0"/>
              <a:buChar char="•"/>
            </a:pPr>
            <a:r>
              <a:rPr lang="en-US" altLang="zh-CN" sz="1600" b="1">
                <a:solidFill>
                  <a:schemeClr val="tx1"/>
                </a:solidFill>
                <a:latin typeface="Times New Roman" panose="02020603050405020304" charset="0"/>
                <a:cs typeface="Times New Roman" panose="02020603050405020304" charset="0"/>
              </a:rPr>
              <a:t>Howard Zeng</a:t>
            </a:r>
            <a:r>
              <a:rPr lang="zh-CN" altLang="en-US" sz="1600" b="1">
                <a:solidFill>
                  <a:schemeClr val="tx1"/>
                </a:solidFill>
                <a:latin typeface="Times New Roman" panose="02020603050405020304" charset="0"/>
                <a:cs typeface="Times New Roman" panose="02020603050405020304" charset="0"/>
              </a:rPr>
              <a:t> </a:t>
            </a:r>
            <a:r>
              <a:rPr lang="en-US" altLang="zh-CN" sz="1600" b="1">
                <a:solidFill>
                  <a:schemeClr val="tx1"/>
                </a:solidFill>
                <a:latin typeface="Times New Roman" panose="02020603050405020304" charset="0"/>
                <a:cs typeface="Times New Roman" panose="02020603050405020304" charset="0"/>
              </a:rPr>
              <a:t>   </a:t>
            </a:r>
            <a:r>
              <a:rPr lang="zh-CN" altLang="en-US" sz="1600" b="1">
                <a:solidFill>
                  <a:schemeClr val="tx1"/>
                </a:solidFill>
                <a:latin typeface="Times New Roman" panose="02020603050405020304" charset="0"/>
                <a:cs typeface="Times New Roman" panose="02020603050405020304" charset="0"/>
              </a:rPr>
              <a:t>CEO/Founder </a:t>
            </a:r>
            <a:r>
              <a:rPr lang="en-US" altLang="zh-CN" sz="1600" b="1">
                <a:solidFill>
                  <a:schemeClr val="tx1"/>
                </a:solidFill>
                <a:latin typeface="Times New Roman" panose="02020603050405020304" charset="0"/>
                <a:cs typeface="Times New Roman" panose="02020603050405020304" charset="0"/>
              </a:rPr>
              <a:t> </a:t>
            </a:r>
            <a:endParaRPr lang="en-US" altLang="zh-CN" sz="1600" b="1">
              <a:solidFill>
                <a:schemeClr val="tx1"/>
              </a:solidFill>
              <a:latin typeface="Times New Roman" panose="02020603050405020304" charset="0"/>
              <a:cs typeface="Times New Roman" panose="02020603050405020304" charset="0"/>
            </a:endParaRPr>
          </a:p>
          <a:p>
            <a:r>
              <a:rPr lang="zh-CN" altLang="en-US" sz="1600">
                <a:solidFill>
                  <a:schemeClr val="tx1"/>
                </a:solidFill>
                <a:latin typeface="Times New Roman" panose="02020603050405020304" charset="0"/>
                <a:cs typeface="Times New Roman" panose="02020603050405020304" charset="0"/>
              </a:rPr>
              <a:t>More than 10 years of experience in game R&amp;D project management.</a:t>
            </a:r>
            <a:r>
              <a:rPr lang="en-US" altLang="zh-CN" sz="1600">
                <a:solidFill>
                  <a:schemeClr val="tx1"/>
                </a:solidFill>
                <a:latin typeface="Times New Roman" panose="02020603050405020304" charset="0"/>
                <a:cs typeface="Times New Roman" panose="02020603050405020304" charset="0"/>
              </a:rPr>
              <a:t> </a:t>
            </a:r>
            <a:r>
              <a:rPr lang="zh-CN" altLang="en-US" sz="1600">
                <a:solidFill>
                  <a:schemeClr val="tx1"/>
                </a:solidFill>
                <a:latin typeface="Times New Roman" panose="02020603050405020304" charset="0"/>
                <a:cs typeface="Times New Roman" panose="02020603050405020304" charset="0"/>
              </a:rPr>
              <a:t>Started to develop mobile games and publish games worldwide in 2008.</a:t>
            </a:r>
            <a:r>
              <a:rPr lang="en-US" altLang="zh-CN" sz="1600">
                <a:solidFill>
                  <a:schemeClr val="tx1"/>
                </a:solidFill>
                <a:latin typeface="Times New Roman" panose="02020603050405020304" charset="0"/>
                <a:cs typeface="Times New Roman" panose="02020603050405020304" charset="0"/>
              </a:rPr>
              <a:t> Used to worked in </a:t>
            </a:r>
            <a:r>
              <a:rPr lang="en-US" altLang="zh-CN" sz="1600">
                <a:latin typeface="Times New Roman" panose="02020603050405020304" charset="0"/>
                <a:cs typeface="Times New Roman" panose="02020603050405020304" charset="0"/>
                <a:sym typeface="+mn-ea"/>
              </a:rPr>
              <a:t>SeaSun Entertainment(Kingsoft)</a:t>
            </a:r>
            <a:r>
              <a:rPr lang="en-US" altLang="zh-CN" sz="1600">
                <a:solidFill>
                  <a:schemeClr val="tx1"/>
                </a:solidFill>
                <a:latin typeface="Times New Roman" panose="02020603050405020304" charset="0"/>
                <a:cs typeface="Times New Roman" panose="02020603050405020304" charset="0"/>
              </a:rPr>
              <a:t>.</a:t>
            </a:r>
            <a:endParaRPr lang="en-US" altLang="zh-CN" sz="1600">
              <a:solidFill>
                <a:schemeClr val="tx1"/>
              </a:solidFill>
              <a:latin typeface="Times New Roman" panose="02020603050405020304" charset="0"/>
              <a:cs typeface="Times New Roman" panose="02020603050405020304" charset="0"/>
            </a:endParaRPr>
          </a:p>
        </p:txBody>
      </p:sp>
      <p:sp>
        <p:nvSpPr>
          <p:cNvPr id="7" name="文本框 6"/>
          <p:cNvSpPr txBox="1"/>
          <p:nvPr/>
        </p:nvSpPr>
        <p:spPr>
          <a:xfrm>
            <a:off x="579755" y="5602605"/>
            <a:ext cx="10873740" cy="829945"/>
          </a:xfrm>
          <a:prstGeom prst="rect">
            <a:avLst/>
          </a:prstGeom>
          <a:noFill/>
        </p:spPr>
        <p:txBody>
          <a:bodyPr wrap="square" rtlCol="0">
            <a:spAutoFit/>
          </a:bodyPr>
          <a:p>
            <a:pPr marL="285750" indent="-285750" algn="l">
              <a:buClrTx/>
              <a:buSzTx/>
              <a:buFont typeface="Arial" panose="020B0604020202020204" pitchFamily="34" charset="0"/>
              <a:buChar char="•"/>
            </a:pPr>
            <a:r>
              <a:rPr lang="en-US" altLang="zh-CN" sz="1600" b="1">
                <a:solidFill>
                  <a:schemeClr val="tx1"/>
                </a:solidFill>
                <a:latin typeface="Times New Roman" panose="02020603050405020304" charset="0"/>
                <a:cs typeface="Times New Roman" panose="02020603050405020304" charset="0"/>
              </a:rPr>
              <a:t>Wade Su             </a:t>
            </a:r>
            <a:r>
              <a:rPr lang="zh-CN" altLang="en-US" sz="1600" b="1">
                <a:solidFill>
                  <a:schemeClr val="tx1"/>
                </a:solidFill>
                <a:latin typeface="Times New Roman" panose="02020603050405020304" charset="0"/>
                <a:cs typeface="Times New Roman" panose="02020603050405020304" charset="0"/>
              </a:rPr>
              <a:t>Head of Game Design</a:t>
            </a:r>
            <a:endParaRPr lang="zh-CN" altLang="en-US" sz="1600" b="1">
              <a:solidFill>
                <a:schemeClr val="tx1"/>
              </a:solidFill>
              <a:latin typeface="Times New Roman" panose="02020603050405020304" charset="0"/>
              <a:cs typeface="Times New Roman" panose="02020603050405020304" charset="0"/>
            </a:endParaRPr>
          </a:p>
          <a:p>
            <a:pPr algn="l">
              <a:buClrTx/>
              <a:buSzTx/>
              <a:buNone/>
            </a:pPr>
            <a:r>
              <a:rPr lang="zh-CN" altLang="en-US" sz="1600">
                <a:solidFill>
                  <a:schemeClr val="tx1"/>
                </a:solidFill>
                <a:latin typeface="Times New Roman" panose="02020603050405020304" charset="0"/>
                <a:cs typeface="Times New Roman" panose="02020603050405020304" charset="0"/>
              </a:rPr>
              <a:t>9 years of rich game design experience, worked in </a:t>
            </a:r>
            <a:r>
              <a:rPr lang="en-US" altLang="zh-CN" sz="1600">
                <a:solidFill>
                  <a:schemeClr val="tx1"/>
                </a:solidFill>
                <a:latin typeface="Times New Roman" panose="02020603050405020304" charset="0"/>
                <a:cs typeface="Times New Roman" panose="02020603050405020304" charset="0"/>
              </a:rPr>
              <a:t>SeaSun Entertainment</a:t>
            </a:r>
            <a:r>
              <a:rPr lang="en-US" altLang="zh-CN" sz="1600">
                <a:latin typeface="Times New Roman" panose="02020603050405020304" charset="0"/>
                <a:cs typeface="Times New Roman" panose="02020603050405020304" charset="0"/>
                <a:sym typeface="+mn-ea"/>
              </a:rPr>
              <a:t>(Kingsoft)</a:t>
            </a:r>
            <a:r>
              <a:rPr lang="zh-CN" altLang="en-US" sz="1600">
                <a:solidFill>
                  <a:schemeClr val="tx1"/>
                </a:solidFill>
                <a:latin typeface="Times New Roman" panose="02020603050405020304" charset="0"/>
                <a:cs typeface="Times New Roman" panose="02020603050405020304" charset="0"/>
              </a:rPr>
              <a:t>. Participated in the </a:t>
            </a:r>
            <a:r>
              <a:rPr lang="en-US" altLang="zh-CN" sz="1600">
                <a:solidFill>
                  <a:schemeClr val="tx1"/>
                </a:solidFill>
                <a:latin typeface="Times New Roman" panose="02020603050405020304" charset="0"/>
                <a:cs typeface="Times New Roman" panose="02020603050405020304" charset="0"/>
              </a:rPr>
              <a:t>game </a:t>
            </a:r>
            <a:r>
              <a:rPr lang="zh-CN" altLang="en-US" sz="1600">
                <a:solidFill>
                  <a:schemeClr val="tx1"/>
                </a:solidFill>
                <a:latin typeface="Times New Roman" panose="02020603050405020304" charset="0"/>
                <a:cs typeface="Times New Roman" panose="02020603050405020304" charset="0"/>
              </a:rPr>
              <a:t>design of </a:t>
            </a:r>
            <a:r>
              <a:rPr lang="en-US" altLang="zh-CN" sz="1600">
                <a:solidFill>
                  <a:schemeClr val="tx1"/>
                </a:solidFill>
                <a:latin typeface="Times New Roman" panose="02020603050405020304" charset="0"/>
                <a:cs typeface="Times New Roman" panose="02020603050405020304" charset="0"/>
              </a:rPr>
              <a:t>Seal of Demon, Brave Cross and Days of Decay.</a:t>
            </a:r>
            <a:endParaRPr lang="en-US" altLang="zh-CN" sz="1600">
              <a:solidFill>
                <a:schemeClr val="tx1"/>
              </a:solidFill>
              <a:latin typeface="Times New Roman" panose="02020603050405020304" charset="0"/>
              <a:cs typeface="Times New Roman" panose="02020603050405020304" charset="0"/>
            </a:endParaRPr>
          </a:p>
        </p:txBody>
      </p:sp>
      <p:sp>
        <p:nvSpPr>
          <p:cNvPr id="8" name="文本框 7"/>
          <p:cNvSpPr txBox="1"/>
          <p:nvPr/>
        </p:nvSpPr>
        <p:spPr>
          <a:xfrm>
            <a:off x="579120" y="2715260"/>
            <a:ext cx="11123930" cy="829945"/>
          </a:xfrm>
          <a:prstGeom prst="rect">
            <a:avLst/>
          </a:prstGeom>
          <a:noFill/>
        </p:spPr>
        <p:txBody>
          <a:bodyPr wrap="square" rtlCol="0">
            <a:spAutoFit/>
          </a:bodyPr>
          <a:p>
            <a:pPr marL="285750" indent="-285750" algn="l">
              <a:buClrTx/>
              <a:buSzTx/>
              <a:buFont typeface="Arial" panose="020B0604020202020204" pitchFamily="34" charset="0"/>
              <a:buChar char="•"/>
            </a:pPr>
            <a:r>
              <a:rPr lang="en-US" altLang="zh-CN" sz="1600" b="1">
                <a:solidFill>
                  <a:schemeClr val="tx1"/>
                </a:solidFill>
                <a:latin typeface="Times New Roman" panose="02020603050405020304" charset="0"/>
                <a:cs typeface="Times New Roman" panose="02020603050405020304" charset="0"/>
              </a:rPr>
              <a:t>Leo </a:t>
            </a:r>
            <a:r>
              <a:rPr lang="en-US" altLang="zh-CN" sz="1600" b="1">
                <a:solidFill>
                  <a:schemeClr val="tx1"/>
                </a:solidFill>
                <a:latin typeface="Times New Roman" panose="02020603050405020304" charset="0"/>
                <a:cs typeface="Times New Roman" panose="02020603050405020304" charset="0"/>
              </a:rPr>
              <a:t>Huang                    </a:t>
            </a:r>
            <a:r>
              <a:rPr lang="zh-CN" altLang="en-US" sz="1600" b="1">
                <a:solidFill>
                  <a:schemeClr val="tx1"/>
                </a:solidFill>
                <a:latin typeface="Times New Roman" panose="02020603050405020304" charset="0"/>
                <a:cs typeface="Times New Roman" panose="02020603050405020304" charset="0"/>
              </a:rPr>
              <a:t>Leader Artist</a:t>
            </a:r>
            <a:endParaRPr lang="zh-CN" altLang="en-US" sz="1600" b="1">
              <a:solidFill>
                <a:schemeClr val="tx1"/>
              </a:solidFill>
              <a:latin typeface="Times New Roman" panose="02020603050405020304" charset="0"/>
              <a:cs typeface="Times New Roman" panose="02020603050405020304" charset="0"/>
            </a:endParaRPr>
          </a:p>
          <a:p>
            <a:pPr algn="l">
              <a:buClrTx/>
              <a:buSzTx/>
              <a:buNone/>
            </a:pPr>
            <a:r>
              <a:rPr lang="en-US" altLang="zh-CN" sz="1600">
                <a:solidFill>
                  <a:schemeClr val="tx1"/>
                </a:solidFill>
                <a:latin typeface="Times New Roman" panose="02020603050405020304" charset="0"/>
                <a:cs typeface="Times New Roman" panose="02020603050405020304" charset="0"/>
              </a:rPr>
              <a:t>Worked in SeaSun Entertainment since 2011. </a:t>
            </a:r>
            <a:r>
              <a:rPr lang="zh-CN" altLang="en-US" sz="1600">
                <a:solidFill>
                  <a:schemeClr val="tx1"/>
                </a:solidFill>
                <a:latin typeface="Times New Roman" panose="02020603050405020304" charset="0"/>
                <a:cs typeface="Times New Roman" panose="02020603050405020304" charset="0"/>
              </a:rPr>
              <a:t>With </a:t>
            </a:r>
            <a:r>
              <a:rPr lang="en-US" altLang="zh-CN" sz="1600">
                <a:solidFill>
                  <a:schemeClr val="tx1"/>
                </a:solidFill>
                <a:latin typeface="Times New Roman" panose="02020603050405020304" charset="0"/>
                <a:cs typeface="Times New Roman" panose="02020603050405020304" charset="0"/>
              </a:rPr>
              <a:t>more than 10</a:t>
            </a:r>
            <a:r>
              <a:rPr lang="zh-CN" altLang="en-US" sz="1600">
                <a:solidFill>
                  <a:schemeClr val="tx1"/>
                </a:solidFill>
                <a:latin typeface="Times New Roman" panose="02020603050405020304" charset="0"/>
                <a:cs typeface="Times New Roman" panose="02020603050405020304" charset="0"/>
              </a:rPr>
              <a:t> years of experience in </a:t>
            </a:r>
            <a:r>
              <a:rPr lang="en-US" altLang="zh-CN" sz="1600">
                <a:solidFill>
                  <a:schemeClr val="tx1"/>
                </a:solidFill>
                <a:latin typeface="Times New Roman" panose="02020603050405020304" charset="0"/>
                <a:cs typeface="Times New Roman" panose="02020603050405020304" charset="0"/>
              </a:rPr>
              <a:t>2D/3D </a:t>
            </a:r>
            <a:r>
              <a:rPr lang="zh-CN" altLang="en-US" sz="1600">
                <a:solidFill>
                  <a:schemeClr val="tx1"/>
                </a:solidFill>
                <a:latin typeface="Times New Roman" panose="02020603050405020304" charset="0"/>
                <a:cs typeface="Times New Roman" panose="02020603050405020304" charset="0"/>
              </a:rPr>
              <a:t>game art design. Participated in the game development of </a:t>
            </a:r>
            <a:r>
              <a:rPr lang="en-US" altLang="zh-CN" sz="1600">
                <a:solidFill>
                  <a:schemeClr val="tx1"/>
                </a:solidFill>
                <a:latin typeface="Times New Roman" panose="02020603050405020304" charset="0"/>
                <a:cs typeface="Times New Roman" panose="02020603050405020304" charset="0"/>
              </a:rPr>
              <a:t>JX</a:t>
            </a:r>
            <a:r>
              <a:rPr lang="zh-CN" altLang="en-US" sz="1600">
                <a:solidFill>
                  <a:schemeClr val="tx1"/>
                </a:solidFill>
                <a:latin typeface="Times New Roman" panose="02020603050405020304" charset="0"/>
                <a:cs typeface="Times New Roman" panose="02020603050405020304" charset="0"/>
              </a:rPr>
              <a:t>3</a:t>
            </a:r>
            <a:r>
              <a:rPr lang="en-US" altLang="zh-CN" sz="1600">
                <a:solidFill>
                  <a:schemeClr val="tx1"/>
                </a:solidFill>
                <a:latin typeface="Times New Roman" panose="02020603050405020304" charset="0"/>
                <a:cs typeface="Times New Roman" panose="02020603050405020304" charset="0"/>
              </a:rPr>
              <a:t>.</a:t>
            </a:r>
            <a:endParaRPr lang="en-US" altLang="zh-CN" sz="1600">
              <a:solidFill>
                <a:schemeClr val="tx1"/>
              </a:solidFill>
              <a:latin typeface="Times New Roman" panose="02020603050405020304" charset="0"/>
              <a:cs typeface="Times New Roman" panose="02020603050405020304" charset="0"/>
            </a:endParaRPr>
          </a:p>
        </p:txBody>
      </p:sp>
      <p:sp>
        <p:nvSpPr>
          <p:cNvPr id="9" name="文本框 8"/>
          <p:cNvSpPr txBox="1"/>
          <p:nvPr/>
        </p:nvSpPr>
        <p:spPr>
          <a:xfrm>
            <a:off x="579755" y="3630295"/>
            <a:ext cx="10941685" cy="829945"/>
          </a:xfrm>
          <a:prstGeom prst="rect">
            <a:avLst/>
          </a:prstGeom>
          <a:noFill/>
        </p:spPr>
        <p:txBody>
          <a:bodyPr wrap="square" rtlCol="0">
            <a:spAutoFit/>
          </a:bodyPr>
          <a:p>
            <a:pPr marL="285750" indent="-285750">
              <a:buFont typeface="Arial" panose="020B0604020202020204" pitchFamily="34" charset="0"/>
              <a:buChar char="•"/>
            </a:pPr>
            <a:r>
              <a:rPr lang="zh-CN" altLang="en-US" sz="1600" b="1">
                <a:solidFill>
                  <a:schemeClr val="tx1"/>
                </a:solidFill>
                <a:latin typeface="Times New Roman" panose="02020603050405020304" charset="0"/>
                <a:cs typeface="Times New Roman" panose="02020603050405020304" charset="0"/>
              </a:rPr>
              <a:t>Reeves</a:t>
            </a:r>
            <a:r>
              <a:rPr lang="en-US" altLang="zh-CN" sz="1600" b="1">
                <a:solidFill>
                  <a:schemeClr val="tx1"/>
                </a:solidFill>
                <a:latin typeface="Times New Roman" panose="02020603050405020304" charset="0"/>
                <a:cs typeface="Times New Roman" panose="02020603050405020304" charset="0"/>
              </a:rPr>
              <a:t> Zhong               </a:t>
            </a:r>
            <a:r>
              <a:rPr lang="zh-CN" altLang="en-US" sz="1600" b="1">
                <a:solidFill>
                  <a:schemeClr val="tx1"/>
                </a:solidFill>
                <a:latin typeface="Times New Roman" panose="02020603050405020304" charset="0"/>
                <a:cs typeface="Times New Roman" panose="02020603050405020304" charset="0"/>
              </a:rPr>
              <a:t>Leader Programmer</a:t>
            </a:r>
            <a:endParaRPr lang="zh-CN" altLang="en-US" sz="1600" b="1">
              <a:solidFill>
                <a:schemeClr val="tx1"/>
              </a:solidFill>
              <a:latin typeface="Times New Roman" panose="02020603050405020304" charset="0"/>
              <a:cs typeface="Times New Roman" panose="02020603050405020304" charset="0"/>
            </a:endParaRPr>
          </a:p>
          <a:p>
            <a:r>
              <a:rPr lang="en-US" altLang="zh-CN" sz="1600">
                <a:solidFill>
                  <a:schemeClr val="tx1"/>
                </a:solidFill>
                <a:latin typeface="Times New Roman" panose="02020603050405020304" charset="0"/>
                <a:cs typeface="Times New Roman" panose="02020603050405020304" charset="0"/>
              </a:rPr>
              <a:t>More than 10 years of server R&amp;D experience, worked for Tencent and SeaSun Entertainment(Kingsoft) successively. </a:t>
            </a:r>
            <a:r>
              <a:rPr sz="1600">
                <a:solidFill>
                  <a:schemeClr val="tx1"/>
                </a:solidFill>
                <a:latin typeface="Times New Roman" panose="02020603050405020304" charset="0"/>
                <a:cs typeface="Times New Roman" panose="02020603050405020304" charset="0"/>
                <a:sym typeface="+mn-ea"/>
              </a:rPr>
              <a:t>Participated in the project of </a:t>
            </a:r>
            <a:r>
              <a:rPr lang="en-US" altLang="zh-CN" sz="1600">
                <a:latin typeface="Times New Roman" panose="02020603050405020304" charset="0"/>
                <a:cs typeface="Times New Roman" panose="02020603050405020304" charset="0"/>
                <a:sym typeface="+mn-ea"/>
              </a:rPr>
              <a:t>Solitaire Trip</a:t>
            </a:r>
            <a:r>
              <a:rPr lang="en-US" altLang="zh-CN" sz="1600" b="1">
                <a:latin typeface="Times New Roman" panose="02020603050405020304" charset="0"/>
                <a:cs typeface="Times New Roman" panose="02020603050405020304" charset="0"/>
                <a:sym typeface="+mn-ea"/>
              </a:rPr>
              <a:t>, </a:t>
            </a:r>
            <a:r>
              <a:rPr sz="1600">
                <a:solidFill>
                  <a:schemeClr val="tx1"/>
                </a:solidFill>
                <a:latin typeface="Times New Roman" panose="02020603050405020304" charset="0"/>
                <a:cs typeface="Times New Roman" panose="02020603050405020304" charset="0"/>
                <a:sym typeface="+mn-ea"/>
              </a:rPr>
              <a:t>Brave Cross and Days of Decay.</a:t>
            </a:r>
            <a:endParaRPr lang="zh-CN" altLang="en-US">
              <a:solidFill>
                <a:schemeClr val="tx1"/>
              </a:solidFill>
            </a:endParaRPr>
          </a:p>
        </p:txBody>
      </p:sp>
      <p:sp>
        <p:nvSpPr>
          <p:cNvPr id="10" name="文本框 9"/>
          <p:cNvSpPr txBox="1"/>
          <p:nvPr/>
        </p:nvSpPr>
        <p:spPr>
          <a:xfrm>
            <a:off x="579120" y="4652010"/>
            <a:ext cx="10852150" cy="829945"/>
          </a:xfrm>
          <a:prstGeom prst="rect">
            <a:avLst/>
          </a:prstGeom>
          <a:noFill/>
        </p:spPr>
        <p:txBody>
          <a:bodyPr wrap="square" rtlCol="0">
            <a:spAutoFit/>
          </a:bodyPr>
          <a:p>
            <a:pPr marL="285750" indent="-285750">
              <a:buFont typeface="Arial" panose="020B0604020202020204" pitchFamily="34" charset="0"/>
              <a:buChar char="•"/>
            </a:pPr>
            <a:r>
              <a:rPr lang="en-US" altLang="zh-CN" sz="1600" b="1">
                <a:solidFill>
                  <a:schemeClr val="tx1"/>
                </a:solidFill>
                <a:latin typeface="Times New Roman" panose="02020603050405020304" charset="0"/>
                <a:cs typeface="Times New Roman" panose="02020603050405020304" charset="0"/>
              </a:rPr>
              <a:t>Xavi Su    </a:t>
            </a:r>
            <a:r>
              <a:rPr lang="zh-CN" altLang="en-US" sz="1600" b="1">
                <a:solidFill>
                  <a:schemeClr val="tx1"/>
                </a:solidFill>
                <a:latin typeface="Times New Roman" panose="02020603050405020304" charset="0"/>
                <a:cs typeface="Times New Roman" panose="02020603050405020304" charset="0"/>
              </a:rPr>
              <a:t>Client Programmer</a:t>
            </a:r>
            <a:endParaRPr lang="zh-CN" altLang="en-US" sz="1600" b="1">
              <a:solidFill>
                <a:schemeClr val="tx1"/>
              </a:solidFill>
              <a:latin typeface="Times New Roman" panose="02020603050405020304" charset="0"/>
              <a:cs typeface="Times New Roman" panose="02020603050405020304" charset="0"/>
            </a:endParaRPr>
          </a:p>
          <a:p>
            <a:r>
              <a:rPr sz="1600">
                <a:solidFill>
                  <a:schemeClr val="tx1"/>
                </a:solidFill>
                <a:latin typeface="Times New Roman" panose="02020603050405020304" charset="0"/>
                <a:cs typeface="Times New Roman" panose="02020603050405020304" charset="0"/>
              </a:rPr>
              <a:t>7 years of experience in game client development. Used to work in SeaSun Entertainment</a:t>
            </a:r>
            <a:r>
              <a:rPr lang="en-US" altLang="zh-CN" sz="1600">
                <a:latin typeface="Times New Roman" panose="02020603050405020304" charset="0"/>
                <a:cs typeface="Times New Roman" panose="02020603050405020304" charset="0"/>
                <a:sym typeface="+mn-ea"/>
              </a:rPr>
              <a:t>(Kingsoft)</a:t>
            </a:r>
            <a:r>
              <a:rPr sz="1600">
                <a:solidFill>
                  <a:schemeClr val="tx1"/>
                </a:solidFill>
                <a:latin typeface="Times New Roman" panose="02020603050405020304" charset="0"/>
                <a:cs typeface="Times New Roman" panose="02020603050405020304" charset="0"/>
              </a:rPr>
              <a:t>. Participated in the project of</a:t>
            </a:r>
            <a:r>
              <a:rPr lang="en-US" sz="1600">
                <a:solidFill>
                  <a:schemeClr val="tx1"/>
                </a:solidFill>
                <a:latin typeface="Times New Roman" panose="02020603050405020304" charset="0"/>
                <a:cs typeface="Times New Roman" panose="02020603050405020304" charset="0"/>
              </a:rPr>
              <a:t> Story of Cloud Town,</a:t>
            </a:r>
            <a:r>
              <a:rPr sz="1600">
                <a:solidFill>
                  <a:schemeClr val="tx1"/>
                </a:solidFill>
                <a:latin typeface="Times New Roman" panose="02020603050405020304" charset="0"/>
                <a:cs typeface="Times New Roman" panose="02020603050405020304" charset="0"/>
              </a:rPr>
              <a:t> Brave Cross</a:t>
            </a:r>
            <a:r>
              <a:rPr lang="en-US" sz="1600">
                <a:solidFill>
                  <a:schemeClr val="tx1"/>
                </a:solidFill>
                <a:latin typeface="Times New Roman" panose="02020603050405020304" charset="0"/>
                <a:cs typeface="Times New Roman" panose="02020603050405020304" charset="0"/>
              </a:rPr>
              <a:t>, and </a:t>
            </a:r>
            <a:r>
              <a:rPr sz="1600">
                <a:solidFill>
                  <a:schemeClr val="tx1"/>
                </a:solidFill>
                <a:latin typeface="Times New Roman" panose="02020603050405020304" charset="0"/>
                <a:cs typeface="Times New Roman" panose="02020603050405020304" charset="0"/>
              </a:rPr>
              <a:t>Days of Decay.</a:t>
            </a:r>
            <a:endParaRPr sz="1600">
              <a:solidFill>
                <a:schemeClr val="tx1"/>
              </a:solidFill>
              <a:latin typeface="Times New Roman" panose="02020603050405020304" charset="0"/>
              <a:cs typeface="Times New Roman" panose="02020603050405020304" charset="0"/>
            </a:endParaRPr>
          </a:p>
        </p:txBody>
      </p:sp>
      <p:sp>
        <p:nvSpPr>
          <p:cNvPr id="11" name="文本框 10"/>
          <p:cNvSpPr txBox="1"/>
          <p:nvPr/>
        </p:nvSpPr>
        <p:spPr>
          <a:xfrm>
            <a:off x="579120" y="1800225"/>
            <a:ext cx="11123930" cy="829945"/>
          </a:xfrm>
          <a:prstGeom prst="rect">
            <a:avLst/>
          </a:prstGeom>
          <a:noFill/>
        </p:spPr>
        <p:txBody>
          <a:bodyPr wrap="square" rtlCol="0">
            <a:spAutoFit/>
          </a:bodyPr>
          <a:p>
            <a:pPr marL="285750" indent="-285750">
              <a:buFont typeface="Arial" panose="020B0604020202020204" pitchFamily="34" charset="0"/>
              <a:buChar char="•"/>
            </a:pPr>
            <a:r>
              <a:rPr lang="en-US" altLang="zh-CN" sz="1600" b="1">
                <a:solidFill>
                  <a:schemeClr val="tx1"/>
                </a:solidFill>
                <a:latin typeface="Times New Roman" panose="02020603050405020304" charset="0"/>
                <a:cs typeface="Times New Roman" panose="02020603050405020304" charset="0"/>
              </a:rPr>
              <a:t>David</a:t>
            </a:r>
            <a:r>
              <a:rPr lang="zh-CN" altLang="en-US" sz="1600" b="1">
                <a:solidFill>
                  <a:schemeClr val="tx1"/>
                </a:solidFill>
                <a:latin typeface="Times New Roman" panose="02020603050405020304" charset="0"/>
                <a:cs typeface="Times New Roman" panose="02020603050405020304" charset="0"/>
              </a:rPr>
              <a:t> </a:t>
            </a:r>
            <a:r>
              <a:rPr lang="en-US" altLang="zh-CN" sz="1600" b="1">
                <a:solidFill>
                  <a:schemeClr val="tx1"/>
                </a:solidFill>
                <a:latin typeface="Times New Roman" panose="02020603050405020304" charset="0"/>
                <a:cs typeface="Times New Roman" panose="02020603050405020304" charset="0"/>
              </a:rPr>
              <a:t>Tang           </a:t>
            </a:r>
            <a:r>
              <a:rPr sz="1600" b="1">
                <a:solidFill>
                  <a:schemeClr val="tx1"/>
                </a:solidFill>
                <a:latin typeface="Times New Roman" panose="02020603050405020304" charset="0"/>
                <a:cs typeface="Times New Roman" panose="02020603050405020304" charset="0"/>
              </a:rPr>
              <a:t>C</a:t>
            </a:r>
            <a:r>
              <a:rPr lang="en-US" sz="1600" b="1">
                <a:solidFill>
                  <a:schemeClr val="tx1"/>
                </a:solidFill>
                <a:latin typeface="Times New Roman" panose="02020603050405020304" charset="0"/>
                <a:cs typeface="Times New Roman" panose="02020603050405020304" charset="0"/>
              </a:rPr>
              <a:t>O</a:t>
            </a:r>
            <a:r>
              <a:rPr sz="1600" b="1">
                <a:solidFill>
                  <a:schemeClr val="tx1"/>
                </a:solidFill>
                <a:latin typeface="Times New Roman" panose="02020603050405020304" charset="0"/>
                <a:cs typeface="Times New Roman" panose="02020603050405020304" charset="0"/>
              </a:rPr>
              <a:t>O</a:t>
            </a:r>
            <a:endParaRPr sz="1600" b="1">
              <a:solidFill>
                <a:schemeClr val="tx1"/>
              </a:solidFill>
              <a:latin typeface="Times New Roman" panose="02020603050405020304" charset="0"/>
              <a:cs typeface="Times New Roman" panose="02020603050405020304" charset="0"/>
            </a:endParaRPr>
          </a:p>
          <a:p>
            <a:r>
              <a:rPr lang="en-US" altLang="zh-CN" sz="1600">
                <a:solidFill>
                  <a:schemeClr val="tx1"/>
                </a:solidFill>
                <a:latin typeface="Times New Roman" panose="02020603050405020304" charset="0"/>
                <a:cs typeface="Times New Roman" panose="02020603050405020304" charset="0"/>
              </a:rPr>
              <a:t>3 years of sole</a:t>
            </a:r>
            <a:r>
              <a:rPr lang="zh-CN" altLang="en-US" sz="1600">
                <a:solidFill>
                  <a:schemeClr val="tx1"/>
                </a:solidFill>
                <a:latin typeface="Times New Roman" panose="02020603050405020304" charset="0"/>
                <a:cs typeface="Times New Roman" panose="02020603050405020304" charset="0"/>
              </a:rPr>
              <a:t> role experience in Crypto industry</a:t>
            </a:r>
            <a:r>
              <a:rPr lang="en-US" altLang="zh-CN" sz="1600">
                <a:solidFill>
                  <a:schemeClr val="tx1"/>
                </a:solidFill>
                <a:latin typeface="Times New Roman" panose="02020603050405020304" charset="0"/>
                <a:cs typeface="Times New Roman" panose="02020603050405020304" charset="0"/>
              </a:rPr>
              <a:t>. </a:t>
            </a:r>
            <a:r>
              <a:rPr lang="zh-CN" altLang="en-US" sz="1600">
                <a:solidFill>
                  <a:schemeClr val="tx1"/>
                </a:solidFill>
                <a:latin typeface="Times New Roman" panose="02020603050405020304" charset="0"/>
                <a:cs typeface="Times New Roman" panose="02020603050405020304" charset="0"/>
              </a:rPr>
              <a:t>Have good relationship with </a:t>
            </a:r>
            <a:r>
              <a:rPr lang="en-US" altLang="zh-CN" sz="1600">
                <a:solidFill>
                  <a:schemeClr val="tx1"/>
                </a:solidFill>
                <a:latin typeface="Times New Roman" panose="02020603050405020304" charset="0"/>
                <a:cs typeface="Times New Roman" panose="02020603050405020304" charset="0"/>
              </a:rPr>
              <a:t>many</a:t>
            </a:r>
            <a:r>
              <a:rPr lang="zh-CN" altLang="en-US" sz="1600">
                <a:solidFill>
                  <a:schemeClr val="tx1"/>
                </a:solidFill>
                <a:latin typeface="Times New Roman" panose="02020603050405020304" charset="0"/>
                <a:cs typeface="Times New Roman" panose="02020603050405020304" charset="0"/>
              </a:rPr>
              <a:t> major market markers, crypto VC/Funds and compliance/legal.</a:t>
            </a:r>
            <a:endParaRPr lang="zh-CN" altLang="en-US" sz="1600">
              <a:solidFill>
                <a:schemeClr val="tx1"/>
              </a:solidFill>
              <a:latin typeface="Times New Roman" panose="02020603050405020304" charset="0"/>
              <a:cs typeface="Times New Roman" panose="02020603050405020304" charset="0"/>
            </a:endParaRPr>
          </a:p>
        </p:txBody>
      </p:sp>
      <p:pic>
        <p:nvPicPr>
          <p:cNvPr id="4" name="图片 3" descr="微信图片_20220111150508"/>
          <p:cNvPicPr>
            <a:picLocks noChangeAspect="1"/>
          </p:cNvPicPr>
          <p:nvPr/>
        </p:nvPicPr>
        <p:blipFill>
          <a:blip r:embed="rId1"/>
          <a:stretch>
            <a:fillRect/>
          </a:stretch>
        </p:blipFill>
        <p:spPr>
          <a:xfrm>
            <a:off x="10643235" y="260985"/>
            <a:ext cx="1233805" cy="298450"/>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OUR ADVANTAGE</a:t>
            </a:r>
            <a:endParaRPr lang="en-US" altLang="zh-CN" b="1">
              <a:solidFill>
                <a:schemeClr val="tx1"/>
              </a:solidFill>
            </a:endParaRPr>
          </a:p>
        </p:txBody>
      </p:sp>
      <p:sp>
        <p:nvSpPr>
          <p:cNvPr id="4" name="文本框 3"/>
          <p:cNvSpPr txBox="1"/>
          <p:nvPr/>
        </p:nvSpPr>
        <p:spPr>
          <a:xfrm>
            <a:off x="835025" y="987425"/>
            <a:ext cx="9699625" cy="922020"/>
          </a:xfrm>
          <a:prstGeom prst="rect">
            <a:avLst/>
          </a:prstGeom>
          <a:noFill/>
        </p:spPr>
        <p:txBody>
          <a:bodyPr wrap="square" rtlCol="0">
            <a:spAutoFit/>
          </a:bodyPr>
          <a:p>
            <a:pPr indent="0">
              <a:buFont typeface="Arial" panose="020B0604020202020204" pitchFamily="34" charset="0"/>
              <a:buNone/>
            </a:pPr>
            <a:r>
              <a:rPr lang="zh-CN" altLang="en-US" b="1">
                <a:solidFill>
                  <a:schemeClr val="tx1"/>
                </a:solidFill>
                <a:latin typeface="Times New Roman" panose="02020603050405020304" charset="0"/>
                <a:cs typeface="Times New Roman" panose="02020603050405020304" charset="0"/>
              </a:rPr>
              <a:t>Our core members have successively worked in well-known game development companies.They are all talents in various fields of the game industry, and together they form an experienced and complete team.</a:t>
            </a:r>
            <a:endParaRPr lang="zh-CN" altLang="en-US" b="1">
              <a:solidFill>
                <a:schemeClr val="tx1"/>
              </a:solidFill>
              <a:latin typeface="Times New Roman" panose="02020603050405020304" charset="0"/>
              <a:cs typeface="Times New Roman" panose="02020603050405020304" charset="0"/>
            </a:endParaRPr>
          </a:p>
        </p:txBody>
      </p:sp>
      <p:sp>
        <p:nvSpPr>
          <p:cNvPr id="5" name="文本框 4"/>
          <p:cNvSpPr txBox="1"/>
          <p:nvPr/>
        </p:nvSpPr>
        <p:spPr>
          <a:xfrm>
            <a:off x="835025" y="2016125"/>
            <a:ext cx="9628505" cy="645160"/>
          </a:xfrm>
          <a:prstGeom prst="rect">
            <a:avLst/>
          </a:prstGeom>
          <a:noFill/>
        </p:spPr>
        <p:txBody>
          <a:bodyPr wrap="square" rtlCol="0">
            <a:spAutoFit/>
          </a:bodyPr>
          <a:p>
            <a:pPr marL="342900" indent="-342900">
              <a:buFont typeface="Arial" panose="020B0604020202020204" pitchFamily="34" charset="0"/>
              <a:buChar char="•"/>
            </a:pPr>
            <a:r>
              <a:rPr lang="zh-CN" altLang="en-US" b="1">
                <a:solidFill>
                  <a:schemeClr val="tx1"/>
                </a:solidFill>
                <a:latin typeface="Times New Roman" panose="02020603050405020304" charset="0"/>
                <a:cs typeface="Times New Roman" panose="02020603050405020304" charset="0"/>
              </a:rPr>
              <a:t>Game development</a:t>
            </a:r>
            <a:r>
              <a:rPr lang="zh-CN" altLang="en-US" sz="2000">
                <a:solidFill>
                  <a:schemeClr val="tx1"/>
                </a:solidFill>
                <a:latin typeface="Times New Roman" panose="02020603050405020304" charset="0"/>
                <a:cs typeface="Times New Roman" panose="02020603050405020304" charset="0"/>
              </a:rPr>
              <a:t>:</a:t>
            </a:r>
            <a:r>
              <a:rPr lang="en-US" altLang="zh-CN" sz="2000">
                <a:solidFill>
                  <a:schemeClr val="tx1"/>
                </a:solidFill>
                <a:latin typeface="Times New Roman" panose="02020603050405020304" charset="0"/>
                <a:cs typeface="Times New Roman" panose="02020603050405020304" charset="0"/>
              </a:rPr>
              <a:t> </a:t>
            </a:r>
            <a:r>
              <a:rPr lang="zh-CN" altLang="en-US" sz="1600">
                <a:solidFill>
                  <a:schemeClr val="tx1"/>
                </a:solidFill>
                <a:latin typeface="Times New Roman" panose="02020603050405020304" charset="0"/>
                <a:cs typeface="Times New Roman" panose="02020603050405020304" charset="0"/>
              </a:rPr>
              <a:t>We have our own set of client-side and server-side frameworks. After the project is established, the game can be rapidly developed based on this framework</a:t>
            </a:r>
            <a:endParaRPr lang="zh-CN" altLang="en-US" sz="1600">
              <a:solidFill>
                <a:schemeClr val="tx1"/>
              </a:solidFill>
              <a:latin typeface="Times New Roman" panose="02020603050405020304" charset="0"/>
              <a:cs typeface="Times New Roman" panose="02020603050405020304" charset="0"/>
            </a:endParaRPr>
          </a:p>
        </p:txBody>
      </p:sp>
      <p:sp>
        <p:nvSpPr>
          <p:cNvPr id="6" name="文本框 5"/>
          <p:cNvSpPr txBox="1"/>
          <p:nvPr/>
        </p:nvSpPr>
        <p:spPr>
          <a:xfrm>
            <a:off x="835025" y="2767965"/>
            <a:ext cx="9627870" cy="860425"/>
          </a:xfrm>
          <a:prstGeom prst="rect">
            <a:avLst/>
          </a:prstGeom>
          <a:noFill/>
        </p:spPr>
        <p:txBody>
          <a:bodyPr wrap="square" rtlCol="0">
            <a:spAutoFit/>
          </a:bodyPr>
          <a:p>
            <a:pPr marL="342900" indent="-342900">
              <a:buFont typeface="Arial" panose="020B0604020202020204" pitchFamily="34" charset="0"/>
              <a:buChar char="•"/>
            </a:pPr>
            <a:r>
              <a:rPr lang="zh-CN" altLang="en-US" b="1">
                <a:solidFill>
                  <a:schemeClr val="tx1"/>
                </a:solidFill>
                <a:latin typeface="Times New Roman" panose="02020603050405020304" charset="0"/>
                <a:cs typeface="Times New Roman" panose="02020603050405020304" charset="0"/>
              </a:rPr>
              <a:t>Game design:</a:t>
            </a:r>
            <a:r>
              <a:rPr lang="en-US" altLang="zh-CN" b="1">
                <a:solidFill>
                  <a:schemeClr val="tx1"/>
                </a:solidFill>
                <a:latin typeface="Times New Roman" panose="02020603050405020304" charset="0"/>
                <a:cs typeface="Times New Roman" panose="02020603050405020304" charset="0"/>
              </a:rPr>
              <a:t> </a:t>
            </a:r>
            <a:r>
              <a:rPr lang="zh-CN" altLang="en-US" sz="1600">
                <a:solidFill>
                  <a:schemeClr val="tx1"/>
                </a:solidFill>
                <a:latin typeface="Times New Roman" panose="02020603050405020304" charset="0"/>
                <a:cs typeface="Times New Roman" panose="02020603050405020304" charset="0"/>
              </a:rPr>
              <a:t>The game design team is very experienced in card type and survival type games, and has mature accumulation of game system, growth and numerical system, and has been verified through commercialization.</a:t>
            </a:r>
            <a:endParaRPr lang="zh-CN" altLang="en-US" sz="1600">
              <a:solidFill>
                <a:schemeClr val="tx1"/>
              </a:solidFill>
              <a:latin typeface="Times New Roman" panose="02020603050405020304" charset="0"/>
              <a:cs typeface="Times New Roman" panose="02020603050405020304" charset="0"/>
            </a:endParaRPr>
          </a:p>
        </p:txBody>
      </p:sp>
      <p:sp>
        <p:nvSpPr>
          <p:cNvPr id="7" name="文本框 6"/>
          <p:cNvSpPr txBox="1"/>
          <p:nvPr/>
        </p:nvSpPr>
        <p:spPr>
          <a:xfrm>
            <a:off x="835025" y="3735070"/>
            <a:ext cx="9698990" cy="860425"/>
          </a:xfrm>
          <a:prstGeom prst="rect">
            <a:avLst/>
          </a:prstGeom>
          <a:noFill/>
        </p:spPr>
        <p:txBody>
          <a:bodyPr wrap="square" rtlCol="0">
            <a:spAutoFit/>
          </a:bodyPr>
          <a:p>
            <a:pPr marL="342900" indent="-342900" algn="l">
              <a:buClrTx/>
              <a:buSzTx/>
              <a:buFont typeface="Arial" panose="020B0604020202020204" pitchFamily="34" charset="0"/>
              <a:buChar char="•"/>
            </a:pPr>
            <a:r>
              <a:rPr lang="zh-CN" altLang="en-US" b="1">
                <a:solidFill>
                  <a:schemeClr val="tx1"/>
                </a:solidFill>
                <a:latin typeface="Times New Roman" panose="02020603050405020304" charset="0"/>
                <a:cs typeface="Times New Roman" panose="02020603050405020304" charset="0"/>
              </a:rPr>
              <a:t>Game art design</a:t>
            </a:r>
            <a:r>
              <a:rPr lang="zh-CN" altLang="en-US" sz="1600">
                <a:solidFill>
                  <a:schemeClr val="tx1"/>
                </a:solidFill>
                <a:latin typeface="Times New Roman" panose="02020603050405020304" charset="0"/>
                <a:cs typeface="Times New Roman" panose="02020603050405020304" charset="0"/>
              </a:rPr>
              <a:t>: The art design team is responsible for the overall art design. The team is relatively complete and has rich experience. Including technical art, character original painting, scene original painting, 3D scene, action, special effects.</a:t>
            </a:r>
            <a:endParaRPr lang="zh-CN" altLang="en-US" sz="1600">
              <a:solidFill>
                <a:schemeClr val="tx1"/>
              </a:solidFill>
              <a:latin typeface="Times New Roman" panose="02020603050405020304" charset="0"/>
              <a:cs typeface="Times New Roman" panose="02020603050405020304" charset="0"/>
            </a:endParaRPr>
          </a:p>
        </p:txBody>
      </p:sp>
      <p:sp>
        <p:nvSpPr>
          <p:cNvPr id="8" name="文本框 7"/>
          <p:cNvSpPr txBox="1"/>
          <p:nvPr/>
        </p:nvSpPr>
        <p:spPr>
          <a:xfrm>
            <a:off x="834390" y="4702175"/>
            <a:ext cx="9699625" cy="645160"/>
          </a:xfrm>
          <a:prstGeom prst="rect">
            <a:avLst/>
          </a:prstGeom>
          <a:noFill/>
        </p:spPr>
        <p:txBody>
          <a:bodyPr wrap="square" rtlCol="0">
            <a:spAutoFit/>
          </a:bodyPr>
          <a:p>
            <a:pPr marL="342900" indent="-342900">
              <a:buFont typeface="Arial" panose="020B0604020202020204" pitchFamily="34" charset="0"/>
              <a:buChar char="•"/>
            </a:pPr>
            <a:r>
              <a:rPr lang="zh-CN" altLang="en-US" b="1">
                <a:solidFill>
                  <a:schemeClr val="tx1"/>
                </a:solidFill>
                <a:latin typeface="Times New Roman" panose="02020603050405020304" charset="0"/>
                <a:cs typeface="Times New Roman" panose="02020603050405020304" charset="0"/>
              </a:rPr>
              <a:t>Game publishing:</a:t>
            </a:r>
            <a:r>
              <a:rPr lang="zh-CN" altLang="en-US" sz="2000" b="1">
                <a:solidFill>
                  <a:schemeClr val="tx1"/>
                </a:solidFill>
                <a:latin typeface="Times New Roman" panose="02020603050405020304" charset="0"/>
                <a:cs typeface="Times New Roman" panose="02020603050405020304" charset="0"/>
              </a:rPr>
              <a:t> </a:t>
            </a:r>
            <a:r>
              <a:rPr lang="zh-CN" altLang="en-US" sz="1600">
                <a:solidFill>
                  <a:schemeClr val="tx1"/>
                </a:solidFill>
                <a:latin typeface="Times New Roman" panose="02020603050405020304" charset="0"/>
                <a:cs typeface="Times New Roman" panose="02020603050405020304" charset="0"/>
              </a:rPr>
              <a:t>The creators are very experienced in game publishing, and have released several world-class mobile game works, which have achieved great commercial success.</a:t>
            </a:r>
            <a:endParaRPr lang="zh-CN" altLang="en-US" sz="1600">
              <a:solidFill>
                <a:schemeClr val="tx1"/>
              </a:solidFill>
              <a:latin typeface="Times New Roman" panose="02020603050405020304" charset="0"/>
              <a:cs typeface="Times New Roman" panose="02020603050405020304" charset="0"/>
            </a:endParaRPr>
          </a:p>
        </p:txBody>
      </p:sp>
      <p:sp>
        <p:nvSpPr>
          <p:cNvPr id="9" name="文本框 8"/>
          <p:cNvSpPr txBox="1"/>
          <p:nvPr/>
        </p:nvSpPr>
        <p:spPr>
          <a:xfrm>
            <a:off x="834390" y="5454015"/>
            <a:ext cx="9700260" cy="614045"/>
          </a:xfrm>
          <a:prstGeom prst="rect">
            <a:avLst/>
          </a:prstGeom>
          <a:noFill/>
        </p:spPr>
        <p:txBody>
          <a:bodyPr wrap="square" rtlCol="0">
            <a:spAutoFit/>
          </a:bodyPr>
          <a:p>
            <a:pPr marL="342900" indent="-342900">
              <a:buFont typeface="Arial" panose="020B0604020202020204" pitchFamily="34" charset="0"/>
              <a:buChar char="•"/>
            </a:pPr>
            <a:r>
              <a:rPr lang="zh-CN" altLang="en-US" b="1">
                <a:solidFill>
                  <a:schemeClr val="tx1"/>
                </a:solidFill>
                <a:latin typeface="Times New Roman" panose="02020603050405020304" charset="0"/>
                <a:cs typeface="Times New Roman" panose="02020603050405020304" charset="0"/>
              </a:rPr>
              <a:t>Blockchain:</a:t>
            </a:r>
            <a:r>
              <a:rPr lang="zh-CN" altLang="en-US">
                <a:solidFill>
                  <a:schemeClr val="tx1"/>
                </a:solidFill>
                <a:latin typeface="Times New Roman" panose="02020603050405020304" charset="0"/>
                <a:cs typeface="Times New Roman" panose="02020603050405020304" charset="0"/>
              </a:rPr>
              <a:t> </a:t>
            </a:r>
            <a:r>
              <a:rPr lang="zh-CN" altLang="en-US" sz="1600">
                <a:solidFill>
                  <a:schemeClr val="tx1"/>
                </a:solidFill>
                <a:latin typeface="Times New Roman" panose="02020603050405020304" charset="0"/>
                <a:cs typeface="Times New Roman" panose="02020603050405020304" charset="0"/>
              </a:rPr>
              <a:t>There are resident blockchain experts in the team, who are very experienced in crypto currency issuance, and have also designed a complete and balanced game economic system.</a:t>
            </a:r>
            <a:endParaRPr lang="zh-CN" altLang="en-US" sz="1600">
              <a:solidFill>
                <a:schemeClr val="tx1"/>
              </a:solidFill>
              <a:latin typeface="Times New Roman" panose="02020603050405020304" charset="0"/>
              <a:cs typeface="Times New Roman" panose="02020603050405020304" charset="0"/>
            </a:endParaRPr>
          </a:p>
        </p:txBody>
      </p:sp>
      <p:pic>
        <p:nvPicPr>
          <p:cNvPr id="3" name="图片 2" descr="微信图片_20220111150508"/>
          <p:cNvPicPr>
            <a:picLocks noChangeAspect="1"/>
          </p:cNvPicPr>
          <p:nvPr/>
        </p:nvPicPr>
        <p:blipFill>
          <a:blip r:embed="rId1"/>
          <a:stretch>
            <a:fillRect/>
          </a:stretch>
        </p:blipFill>
        <p:spPr>
          <a:xfrm>
            <a:off x="10643235" y="260985"/>
            <a:ext cx="1233805" cy="298450"/>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OUR FIRST NFT GAME</a:t>
            </a:r>
            <a:endParaRPr lang="en-US" altLang="zh-CN" b="1">
              <a:solidFill>
                <a:schemeClr val="tx1"/>
              </a:solidFill>
            </a:endParaRPr>
          </a:p>
        </p:txBody>
      </p:sp>
      <p:sp>
        <p:nvSpPr>
          <p:cNvPr id="4" name="文本框 3"/>
          <p:cNvSpPr txBox="1"/>
          <p:nvPr/>
        </p:nvSpPr>
        <p:spPr>
          <a:xfrm>
            <a:off x="946785" y="4577080"/>
            <a:ext cx="10297795" cy="1198880"/>
          </a:xfrm>
          <a:prstGeom prst="rect">
            <a:avLst/>
          </a:prstGeom>
          <a:noFill/>
        </p:spPr>
        <p:txBody>
          <a:bodyPr wrap="square" rtlCol="0">
            <a:spAutoFit/>
          </a:bodyPr>
          <a:p>
            <a:r>
              <a:rPr lang="zh-CN" altLang="en-US">
                <a:solidFill>
                  <a:schemeClr val="tx1"/>
                </a:solidFill>
                <a:latin typeface="Times New Roman" panose="02020603050405020304" charset="0"/>
                <a:cs typeface="Times New Roman" panose="02020603050405020304" charset="0"/>
              </a:rPr>
              <a:t>We are committed to combining traditional game development with blockchain technology to create a world-scale high-quality blockchain game in the new era. We combine a perfect game system with a balanced economic system to maximize the playability and viewing experience, so that players can enjoy the game and earn money while playing. </a:t>
            </a:r>
            <a:r>
              <a:rPr lang="en-US" altLang="zh-CN" i="1">
                <a:solidFill>
                  <a:schemeClr val="tx1"/>
                </a:solidFill>
                <a:latin typeface="Times New Roman" panose="02020603050405020304" charset="0"/>
                <a:cs typeface="Times New Roman" panose="02020603050405020304" charset="0"/>
              </a:rPr>
              <a:t>NFTMan </a:t>
            </a:r>
            <a:r>
              <a:rPr lang="zh-CN" altLang="en-US" i="1">
                <a:solidFill>
                  <a:schemeClr val="tx1"/>
                </a:solidFill>
                <a:latin typeface="Times New Roman" panose="02020603050405020304" charset="0"/>
                <a:cs typeface="Times New Roman" panose="02020603050405020304" charset="0"/>
              </a:rPr>
              <a:t>is our first </a:t>
            </a:r>
            <a:r>
              <a:rPr lang="en-US" altLang="zh-CN" i="1">
                <a:solidFill>
                  <a:schemeClr val="tx1"/>
                </a:solidFill>
                <a:latin typeface="Times New Roman" panose="02020603050405020304" charset="0"/>
                <a:cs typeface="Times New Roman" panose="02020603050405020304" charset="0"/>
              </a:rPr>
              <a:t>Action </a:t>
            </a:r>
            <a:r>
              <a:rPr lang="zh-CN" altLang="en-US" i="1">
                <a:solidFill>
                  <a:schemeClr val="tx1"/>
                </a:solidFill>
                <a:latin typeface="Times New Roman" panose="02020603050405020304" charset="0"/>
                <a:cs typeface="Times New Roman" panose="02020603050405020304" charset="0"/>
              </a:rPr>
              <a:t>card RPG </a:t>
            </a:r>
            <a:r>
              <a:rPr lang="en-US" altLang="zh-CN" i="1">
                <a:solidFill>
                  <a:schemeClr val="tx1"/>
                </a:solidFill>
                <a:latin typeface="Times New Roman" panose="02020603050405020304" charset="0"/>
                <a:cs typeface="Times New Roman" panose="02020603050405020304" charset="0"/>
              </a:rPr>
              <a:t>Play to Earn </a:t>
            </a:r>
            <a:r>
              <a:rPr lang="zh-CN" altLang="en-US" i="1">
                <a:solidFill>
                  <a:schemeClr val="tx1"/>
                </a:solidFill>
                <a:latin typeface="Times New Roman" panose="02020603050405020304" charset="0"/>
                <a:cs typeface="Times New Roman" panose="02020603050405020304" charset="0"/>
              </a:rPr>
              <a:t>game.</a:t>
            </a:r>
            <a:endParaRPr lang="zh-CN" altLang="en-US" i="1">
              <a:solidFill>
                <a:schemeClr val="tx1"/>
              </a:solidFill>
              <a:latin typeface="Times New Roman" panose="02020603050405020304" charset="0"/>
              <a:cs typeface="Times New Roman" panose="02020603050405020304" charset="0"/>
            </a:endParaRPr>
          </a:p>
        </p:txBody>
      </p:sp>
      <p:pic>
        <p:nvPicPr>
          <p:cNvPr id="5" name="图片 4" descr="Logo"/>
          <p:cNvPicPr>
            <a:picLocks noChangeAspect="1"/>
          </p:cNvPicPr>
          <p:nvPr/>
        </p:nvPicPr>
        <p:blipFill>
          <a:blip r:embed="rId1"/>
          <a:stretch>
            <a:fillRect/>
          </a:stretch>
        </p:blipFill>
        <p:spPr>
          <a:xfrm>
            <a:off x="7378065" y="1450975"/>
            <a:ext cx="3782060" cy="2087880"/>
          </a:xfrm>
          <a:prstGeom prst="rect">
            <a:avLst/>
          </a:prstGeom>
        </p:spPr>
      </p:pic>
      <p:sp>
        <p:nvSpPr>
          <p:cNvPr id="6" name="文本框 5"/>
          <p:cNvSpPr txBox="1"/>
          <p:nvPr/>
        </p:nvSpPr>
        <p:spPr>
          <a:xfrm>
            <a:off x="1032510" y="1297940"/>
            <a:ext cx="4535170" cy="368300"/>
          </a:xfrm>
          <a:prstGeom prst="rect">
            <a:avLst/>
          </a:prstGeom>
          <a:noFill/>
        </p:spPr>
        <p:txBody>
          <a:bodyPr wrap="square" rtlCol="0">
            <a:spAutoFit/>
          </a:bodyPr>
          <a:p>
            <a:pPr indent="0">
              <a:buFont typeface="Arial" panose="020B0604020202020204" pitchFamily="34" charset="0"/>
              <a:buNone/>
            </a:pPr>
            <a:r>
              <a:rPr lang="en-US" altLang="zh-CN" b="1">
                <a:solidFill>
                  <a:schemeClr val="tx1"/>
                </a:solidFill>
                <a:latin typeface="Times New Roman" panose="02020603050405020304" charset="0"/>
                <a:cs typeface="Times New Roman" panose="02020603050405020304" charset="0"/>
              </a:rPr>
              <a:t>PRODUCT NAME: NFTMan</a:t>
            </a:r>
            <a:endParaRPr lang="en-US" altLang="zh-CN" b="1">
              <a:solidFill>
                <a:schemeClr val="tx1"/>
              </a:solidFill>
              <a:latin typeface="Times New Roman" panose="02020603050405020304" charset="0"/>
              <a:cs typeface="Times New Roman" panose="02020603050405020304" charset="0"/>
            </a:endParaRPr>
          </a:p>
        </p:txBody>
      </p:sp>
      <p:sp>
        <p:nvSpPr>
          <p:cNvPr id="7" name="文本框 6"/>
          <p:cNvSpPr txBox="1"/>
          <p:nvPr/>
        </p:nvSpPr>
        <p:spPr>
          <a:xfrm>
            <a:off x="946785" y="2078355"/>
            <a:ext cx="6208395" cy="645160"/>
          </a:xfrm>
          <a:prstGeom prst="rect">
            <a:avLst/>
          </a:prstGeom>
          <a:noFill/>
        </p:spPr>
        <p:txBody>
          <a:bodyPr wrap="square" rtlCol="0">
            <a:spAutoFit/>
          </a:bodyPr>
          <a:p>
            <a:pPr marL="285750" indent="-285750">
              <a:buFont typeface="Arial" panose="020B0604020202020204" pitchFamily="34" charset="0"/>
              <a:buChar char="•"/>
            </a:pPr>
            <a:r>
              <a:rPr lang="zh-CN" altLang="en-US">
                <a:solidFill>
                  <a:schemeClr val="tx1"/>
                </a:solidFill>
                <a:latin typeface="Times New Roman" panose="02020603050405020304" charset="0"/>
                <a:cs typeface="Times New Roman" panose="02020603050405020304" charset="0"/>
              </a:rPr>
              <a:t>NFTMan is a decentralized card turn-based RPG Blockchain game based on Binance Smart Chain</a:t>
            </a:r>
            <a:r>
              <a:rPr lang="zh-CN" altLang="en-US">
                <a:solidFill>
                  <a:schemeClr val="tx1"/>
                </a:solidFill>
              </a:rPr>
              <a:t>.</a:t>
            </a:r>
            <a:endParaRPr lang="zh-CN" altLang="en-US">
              <a:solidFill>
                <a:schemeClr val="tx1"/>
              </a:solidFill>
            </a:endParaRPr>
          </a:p>
        </p:txBody>
      </p:sp>
      <p:sp>
        <p:nvSpPr>
          <p:cNvPr id="8" name="文本框 7"/>
          <p:cNvSpPr txBox="1"/>
          <p:nvPr/>
        </p:nvSpPr>
        <p:spPr>
          <a:xfrm>
            <a:off x="946150" y="2834640"/>
            <a:ext cx="6209030" cy="368300"/>
          </a:xfrm>
          <a:prstGeom prst="rect">
            <a:avLst/>
          </a:prstGeom>
          <a:noFill/>
        </p:spPr>
        <p:txBody>
          <a:bodyPr wrap="square" rtlCol="0">
            <a:spAutoFit/>
          </a:bodyPr>
          <a:p>
            <a:pPr marL="285750" indent="-285750">
              <a:buFont typeface="Arial" panose="020B0604020202020204" pitchFamily="34" charset="0"/>
              <a:buChar char="•"/>
            </a:pPr>
            <a:r>
              <a:rPr lang="en-US" altLang="zh-CN">
                <a:solidFill>
                  <a:schemeClr val="tx1"/>
                </a:solidFill>
                <a:latin typeface="Times New Roman" panose="02020603050405020304" charset="0"/>
                <a:cs typeface="Times New Roman" panose="02020603050405020304" charset="0"/>
              </a:rPr>
              <a:t>TYPE: ACTION CARD TURN-BASED</a:t>
            </a:r>
            <a:endParaRPr lang="en-US" altLang="zh-CN">
              <a:solidFill>
                <a:schemeClr val="tx1"/>
              </a:solidFill>
              <a:latin typeface="Times New Roman" panose="02020603050405020304" charset="0"/>
              <a:cs typeface="Times New Roman" panose="02020603050405020304" charset="0"/>
            </a:endParaRPr>
          </a:p>
        </p:txBody>
      </p:sp>
      <p:sp>
        <p:nvSpPr>
          <p:cNvPr id="9" name="文本框 8"/>
          <p:cNvSpPr txBox="1"/>
          <p:nvPr/>
        </p:nvSpPr>
        <p:spPr>
          <a:xfrm>
            <a:off x="946785" y="3314065"/>
            <a:ext cx="6209030" cy="368300"/>
          </a:xfrm>
          <a:prstGeom prst="rect">
            <a:avLst/>
          </a:prstGeom>
          <a:noFill/>
        </p:spPr>
        <p:txBody>
          <a:bodyPr wrap="square" rtlCol="0">
            <a:spAutoFit/>
          </a:bodyPr>
          <a:p>
            <a:pPr marL="285750" indent="-285750">
              <a:buFont typeface="Arial" panose="020B0604020202020204" pitchFamily="34" charset="0"/>
              <a:buChar char="•"/>
            </a:pPr>
            <a:r>
              <a:rPr lang="zh-CN" altLang="en-US">
                <a:solidFill>
                  <a:schemeClr val="tx1"/>
                </a:solidFill>
                <a:latin typeface="Times New Roman" panose="02020603050405020304" charset="0"/>
                <a:cs typeface="Times New Roman" panose="02020603050405020304" charset="0"/>
              </a:rPr>
              <a:t>Scope of sale</a:t>
            </a:r>
            <a:r>
              <a:rPr lang="en-US" altLang="zh-CN">
                <a:solidFill>
                  <a:schemeClr val="tx1"/>
                </a:solidFill>
                <a:latin typeface="Times New Roman" panose="02020603050405020304" charset="0"/>
                <a:cs typeface="Times New Roman" panose="02020603050405020304" charset="0"/>
              </a:rPr>
              <a:t>: </a:t>
            </a:r>
            <a:r>
              <a:rPr lang="en-US" altLang="zh-CN">
                <a:solidFill>
                  <a:schemeClr val="tx1"/>
                </a:solidFill>
                <a:latin typeface="Times New Roman" panose="02020603050405020304" charset="0"/>
                <a:cs typeface="Times New Roman" panose="02020603050405020304" charset="0"/>
              </a:rPr>
              <a:t>Global</a:t>
            </a:r>
            <a:endParaRPr lang="en-US" altLang="zh-CN">
              <a:solidFill>
                <a:schemeClr val="tx1"/>
              </a:solidFill>
              <a:latin typeface="Times New Roman" panose="02020603050405020304" charset="0"/>
              <a:cs typeface="Times New Roman" panose="02020603050405020304" charset="0"/>
            </a:endParaRPr>
          </a:p>
        </p:txBody>
      </p:sp>
      <p:pic>
        <p:nvPicPr>
          <p:cNvPr id="3" name="图片 2" descr="微信图片_20220111150508"/>
          <p:cNvPicPr>
            <a:picLocks noChangeAspect="1"/>
          </p:cNvPicPr>
          <p:nvPr/>
        </p:nvPicPr>
        <p:blipFill>
          <a:blip r:embed="rId2"/>
          <a:stretch>
            <a:fillRect/>
          </a:stretch>
        </p:blipFill>
        <p:spPr>
          <a:xfrm>
            <a:off x="10643235" y="260985"/>
            <a:ext cx="1233805" cy="298450"/>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b="1">
                <a:solidFill>
                  <a:schemeClr val="tx1"/>
                </a:solidFill>
                <a:sym typeface="+mn-ea"/>
              </a:rPr>
              <a:t>RALATION BETWEEN OUR PRODUCT &amp; TOKEN</a:t>
            </a:r>
            <a:br>
              <a:rPr lang="en-US" altLang="zh-CN" b="1">
                <a:solidFill>
                  <a:schemeClr val="tx1"/>
                </a:solidFill>
              </a:rPr>
            </a:br>
            <a:r>
              <a:rPr lang="en-US" altLang="zh-CN">
                <a:solidFill>
                  <a:schemeClr val="tx1"/>
                </a:solidFill>
              </a:rPr>
              <a:t> </a:t>
            </a:r>
            <a:endParaRPr lang="en-US" altLang="zh-CN">
              <a:solidFill>
                <a:schemeClr val="tx1"/>
              </a:solidFill>
            </a:endParaRPr>
          </a:p>
        </p:txBody>
      </p:sp>
      <p:sp>
        <p:nvSpPr>
          <p:cNvPr id="4" name="文本框 3"/>
          <p:cNvSpPr txBox="1"/>
          <p:nvPr/>
        </p:nvSpPr>
        <p:spPr>
          <a:xfrm>
            <a:off x="669925" y="1073785"/>
            <a:ext cx="9826625" cy="398780"/>
          </a:xfrm>
          <a:prstGeom prst="rect">
            <a:avLst/>
          </a:prstGeom>
          <a:noFill/>
        </p:spPr>
        <p:txBody>
          <a:bodyPr wrap="square" rtlCol="0">
            <a:spAutoFit/>
          </a:bodyPr>
          <a:p>
            <a:pPr marL="342900" indent="-342900">
              <a:buFont typeface="Arial" panose="020B0604020202020204" pitchFamily="34" charset="0"/>
              <a:buChar char="•"/>
            </a:pPr>
            <a:r>
              <a:rPr lang="en-US" altLang="zh-CN" sz="2000">
                <a:solidFill>
                  <a:schemeClr val="tx1"/>
                </a:solidFill>
                <a:latin typeface="Times New Roman" panose="02020603050405020304" charset="0"/>
                <a:cs typeface="Times New Roman" panose="02020603050405020304" charset="0"/>
              </a:rPr>
              <a:t>        </a:t>
            </a:r>
            <a:r>
              <a:rPr lang="zh-CN" altLang="en-US" sz="2000">
                <a:solidFill>
                  <a:schemeClr val="tx1"/>
                </a:solidFill>
                <a:latin typeface="Times New Roman" panose="02020603050405020304" charset="0"/>
                <a:cs typeface="Times New Roman" panose="02020603050405020304" charset="0"/>
              </a:rPr>
              <a:t>$NDAO will be the </a:t>
            </a:r>
            <a:r>
              <a:rPr lang="en-US" altLang="zh-CN" sz="2000">
                <a:solidFill>
                  <a:schemeClr val="tx1"/>
                </a:solidFill>
                <a:latin typeface="Times New Roman" panose="02020603050405020304" charset="0"/>
                <a:cs typeface="Times New Roman" panose="02020603050405020304" charset="0"/>
              </a:rPr>
              <a:t>T</a:t>
            </a:r>
            <a:r>
              <a:rPr lang="zh-CN" altLang="en-US" sz="2000">
                <a:solidFill>
                  <a:schemeClr val="tx1"/>
                </a:solidFill>
                <a:latin typeface="Times New Roman" panose="02020603050405020304" charset="0"/>
                <a:cs typeface="Times New Roman" panose="02020603050405020304" charset="0"/>
              </a:rPr>
              <a:t>oken throughout our entire </a:t>
            </a:r>
            <a:r>
              <a:rPr lang="en-US" altLang="zh-CN" sz="2000">
                <a:solidFill>
                  <a:schemeClr val="tx1"/>
                </a:solidFill>
                <a:latin typeface="Times New Roman" panose="02020603050405020304" charset="0"/>
                <a:cs typeface="Times New Roman" panose="02020603050405020304" charset="0"/>
              </a:rPr>
              <a:t>M</a:t>
            </a:r>
            <a:r>
              <a:rPr lang="zh-CN" altLang="en-US" sz="2000">
                <a:solidFill>
                  <a:schemeClr val="tx1"/>
                </a:solidFill>
                <a:latin typeface="Times New Roman" panose="02020603050405020304" charset="0"/>
                <a:cs typeface="Times New Roman" panose="02020603050405020304" charset="0"/>
              </a:rPr>
              <a:t>etaverse</a:t>
            </a:r>
            <a:r>
              <a:rPr lang="en-US" altLang="zh-CN" sz="2000">
                <a:solidFill>
                  <a:schemeClr val="tx1"/>
                </a:solidFill>
                <a:latin typeface="Times New Roman" panose="02020603050405020304" charset="0"/>
                <a:cs typeface="Times New Roman" panose="02020603050405020304" charset="0"/>
              </a:rPr>
              <a:t>.</a:t>
            </a:r>
            <a:endParaRPr lang="en-US" altLang="zh-CN" sz="2000">
              <a:solidFill>
                <a:schemeClr val="tx1"/>
              </a:solidFill>
              <a:latin typeface="Times New Roman" panose="02020603050405020304" charset="0"/>
              <a:cs typeface="Times New Roman" panose="02020603050405020304" charset="0"/>
            </a:endParaRPr>
          </a:p>
        </p:txBody>
      </p:sp>
      <p:sp>
        <p:nvSpPr>
          <p:cNvPr id="5" name="文本框 4"/>
          <p:cNvSpPr txBox="1"/>
          <p:nvPr/>
        </p:nvSpPr>
        <p:spPr>
          <a:xfrm>
            <a:off x="669925" y="5269230"/>
            <a:ext cx="10417175" cy="1014730"/>
          </a:xfrm>
          <a:prstGeom prst="rect">
            <a:avLst/>
          </a:prstGeom>
          <a:noFill/>
        </p:spPr>
        <p:txBody>
          <a:bodyPr wrap="square" rtlCol="0">
            <a:spAutoFit/>
          </a:bodyPr>
          <a:p>
            <a:pPr marL="285750" indent="-285750">
              <a:buFont typeface="Arial" panose="020B0604020202020204" pitchFamily="34" charset="0"/>
              <a:buChar char="•"/>
            </a:pPr>
            <a:r>
              <a:rPr lang="en-US" altLang="zh-CN" sz="2000">
                <a:solidFill>
                  <a:schemeClr val="tx1"/>
                </a:solidFill>
                <a:latin typeface="Times New Roman" panose="02020603050405020304" charset="0"/>
                <a:cs typeface="Times New Roman" panose="02020603050405020304" charset="0"/>
              </a:rPr>
              <a:t>$</a:t>
            </a:r>
            <a:r>
              <a:rPr lang="zh-CN" altLang="en-US" sz="2000">
                <a:solidFill>
                  <a:schemeClr val="tx1"/>
                </a:solidFill>
                <a:latin typeface="Times New Roman" panose="02020603050405020304" charset="0"/>
                <a:cs typeface="Times New Roman" panose="02020603050405020304" charset="0"/>
              </a:rPr>
              <a:t>NDAO, as the main currency, will be circulated in all the games we develop. We hope to make </a:t>
            </a:r>
            <a:r>
              <a:rPr lang="en-US" altLang="zh-CN" sz="2000">
                <a:solidFill>
                  <a:schemeClr val="tx1"/>
                </a:solidFill>
                <a:latin typeface="Times New Roman" panose="02020603050405020304" charset="0"/>
                <a:cs typeface="Times New Roman" panose="02020603050405020304" charset="0"/>
              </a:rPr>
              <a:t>$</a:t>
            </a:r>
            <a:r>
              <a:rPr lang="zh-CN" altLang="en-US" sz="2000">
                <a:solidFill>
                  <a:schemeClr val="tx1"/>
                </a:solidFill>
                <a:latin typeface="Times New Roman" panose="02020603050405020304" charset="0"/>
                <a:cs typeface="Times New Roman" panose="02020603050405020304" charset="0"/>
              </a:rPr>
              <a:t>NDAO a long-term game token, and increase the value and statement cycle of </a:t>
            </a:r>
            <a:r>
              <a:rPr lang="en-US" altLang="zh-CN" sz="2000">
                <a:solidFill>
                  <a:schemeClr val="tx1"/>
                </a:solidFill>
                <a:latin typeface="Times New Roman" panose="02020603050405020304" charset="0"/>
                <a:cs typeface="Times New Roman" panose="02020603050405020304" charset="0"/>
              </a:rPr>
              <a:t>$</a:t>
            </a:r>
            <a:r>
              <a:rPr lang="zh-CN" altLang="en-US" sz="2000">
                <a:solidFill>
                  <a:schemeClr val="tx1"/>
                </a:solidFill>
                <a:latin typeface="Times New Roman" panose="02020603050405020304" charset="0"/>
                <a:cs typeface="Times New Roman" panose="02020603050405020304" charset="0"/>
              </a:rPr>
              <a:t>NDAO by issuing more games, and are committed to making </a:t>
            </a:r>
            <a:r>
              <a:rPr lang="en-US" altLang="zh-CN" sz="2000">
                <a:solidFill>
                  <a:schemeClr val="tx1"/>
                </a:solidFill>
                <a:latin typeface="Times New Roman" panose="02020603050405020304" charset="0"/>
                <a:cs typeface="Times New Roman" panose="02020603050405020304" charset="0"/>
              </a:rPr>
              <a:t>$</a:t>
            </a:r>
            <a:r>
              <a:rPr lang="zh-CN" altLang="en-US" sz="2000">
                <a:solidFill>
                  <a:schemeClr val="tx1"/>
                </a:solidFill>
                <a:latin typeface="Times New Roman" panose="02020603050405020304" charset="0"/>
                <a:cs typeface="Times New Roman" panose="02020603050405020304" charset="0"/>
              </a:rPr>
              <a:t>NDAO a long-term stable currency.</a:t>
            </a:r>
            <a:endParaRPr lang="zh-CN" altLang="en-US" sz="2000">
              <a:solidFill>
                <a:schemeClr val="tx1"/>
              </a:solidFill>
              <a:latin typeface="Times New Roman" panose="02020603050405020304" charset="0"/>
              <a:cs typeface="Times New Roman" panose="02020603050405020304" charset="0"/>
            </a:endParaRPr>
          </a:p>
        </p:txBody>
      </p:sp>
      <p:pic>
        <p:nvPicPr>
          <p:cNvPr id="10" name="ECB019B1-382A-4266-B25C-5B523AA43C14-1" descr="C:/Users/HDX/AppData/Local/Temp/wpp.uHpICNwpp"/>
          <p:cNvPicPr>
            <a:picLocks noChangeAspect="1"/>
          </p:cNvPicPr>
          <p:nvPr/>
        </p:nvPicPr>
        <p:blipFill>
          <a:blip r:embed="rId1"/>
          <a:stretch>
            <a:fillRect/>
          </a:stretch>
        </p:blipFill>
        <p:spPr>
          <a:xfrm>
            <a:off x="3300730" y="1073785"/>
            <a:ext cx="5715000" cy="4445000"/>
          </a:xfrm>
          <a:prstGeom prst="rect">
            <a:avLst/>
          </a:prstGeom>
        </p:spPr>
      </p:pic>
      <p:pic>
        <p:nvPicPr>
          <p:cNvPr id="3" name="图片 2" descr="微信图片_20220111150508"/>
          <p:cNvPicPr>
            <a:picLocks noChangeAspect="1"/>
          </p:cNvPicPr>
          <p:nvPr/>
        </p:nvPicPr>
        <p:blipFill>
          <a:blip r:embed="rId2"/>
          <a:stretch>
            <a:fillRect/>
          </a:stretch>
        </p:blipFill>
        <p:spPr>
          <a:xfrm>
            <a:off x="10643235" y="260985"/>
            <a:ext cx="1233805" cy="298450"/>
          </a:xfrm>
          <a:prstGeom prst="rect">
            <a:avLst/>
          </a:prstGeom>
        </p:spPr>
      </p:pic>
      <p:pic>
        <p:nvPicPr>
          <p:cNvPr id="8" name="图片 7" descr="NDAO"/>
          <p:cNvPicPr>
            <a:picLocks noChangeAspect="1"/>
          </p:cNvPicPr>
          <p:nvPr/>
        </p:nvPicPr>
        <p:blipFill>
          <a:blip r:embed="rId3"/>
          <a:stretch>
            <a:fillRect/>
          </a:stretch>
        </p:blipFill>
        <p:spPr>
          <a:xfrm>
            <a:off x="1056005" y="1039495"/>
            <a:ext cx="466725" cy="466725"/>
          </a:xfrm>
          <a:prstGeom prst="rect">
            <a:avLst/>
          </a:prstGeom>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TOKENOMICS </a:t>
            </a:r>
            <a:r>
              <a:rPr b="1">
                <a:solidFill>
                  <a:schemeClr val="tx1"/>
                </a:solidFill>
                <a:sym typeface="+mn-ea"/>
              </a:rPr>
              <a:t>A</a:t>
            </a:r>
            <a:r>
              <a:rPr lang="en-US" altLang="zh-CN" b="1">
                <a:solidFill>
                  <a:schemeClr val="tx1"/>
                </a:solidFill>
                <a:sym typeface="+mn-ea"/>
              </a:rPr>
              <a:t>LLOCATION</a:t>
            </a:r>
            <a:endParaRPr lang="en-US" altLang="zh-CN" b="1">
              <a:solidFill>
                <a:schemeClr val="tx1"/>
              </a:solidFill>
              <a:sym typeface="+mn-ea"/>
            </a:endParaRPr>
          </a:p>
        </p:txBody>
      </p:sp>
      <p:graphicFrame>
        <p:nvGraphicFramePr>
          <p:cNvPr id="7" name="图表 6"/>
          <p:cNvGraphicFramePr/>
          <p:nvPr/>
        </p:nvGraphicFramePr>
        <p:xfrm>
          <a:off x="1675130" y="1102995"/>
          <a:ext cx="9331325" cy="5384800"/>
        </p:xfrm>
        <a:graphic>
          <a:graphicData uri="http://schemas.openxmlformats.org/drawingml/2006/chart">
            <c:chart xmlns:c="http://schemas.openxmlformats.org/drawingml/2006/chart" xmlns:r="http://schemas.openxmlformats.org/officeDocument/2006/relationships" r:id="rId1"/>
          </a:graphicData>
        </a:graphic>
      </p:graphicFrame>
      <p:pic>
        <p:nvPicPr>
          <p:cNvPr id="4" name="图片 3" descr="微信图片_20220111150508"/>
          <p:cNvPicPr>
            <a:picLocks noChangeAspect="1"/>
          </p:cNvPicPr>
          <p:nvPr/>
        </p:nvPicPr>
        <p:blipFill>
          <a:blip r:embed="rId2"/>
          <a:stretch>
            <a:fillRect/>
          </a:stretch>
        </p:blipFill>
        <p:spPr>
          <a:xfrm>
            <a:off x="10643235" y="260985"/>
            <a:ext cx="1233805" cy="298450"/>
          </a:xfrm>
          <a:prstGeom prst="rect">
            <a:avLst/>
          </a:prstGeom>
        </p:spPr>
      </p:pic>
      <p:pic>
        <p:nvPicPr>
          <p:cNvPr id="5" name="图片 4" descr="NDAO"/>
          <p:cNvPicPr>
            <a:picLocks noChangeAspect="1"/>
          </p:cNvPicPr>
          <p:nvPr/>
        </p:nvPicPr>
        <p:blipFill>
          <a:blip r:embed="rId3"/>
          <a:stretch>
            <a:fillRect/>
          </a:stretch>
        </p:blipFill>
        <p:spPr>
          <a:xfrm>
            <a:off x="5560695" y="3015615"/>
            <a:ext cx="1560195" cy="1560195"/>
          </a:xfrm>
          <a:prstGeom prst="rect">
            <a:avLst/>
          </a:prstGeom>
        </p:spPr>
      </p:pic>
      <p:pic>
        <p:nvPicPr>
          <p:cNvPr id="8" name="图片 7" descr="Logo"/>
          <p:cNvPicPr>
            <a:picLocks noChangeAspect="1"/>
          </p:cNvPicPr>
          <p:nvPr/>
        </p:nvPicPr>
        <p:blipFill>
          <a:blip r:embed="rId4"/>
          <a:stretch>
            <a:fillRect/>
          </a:stretch>
        </p:blipFill>
        <p:spPr>
          <a:xfrm>
            <a:off x="669925" y="6050280"/>
            <a:ext cx="1094105" cy="603885"/>
          </a:xfrm>
          <a:prstGeom prst="rect">
            <a:avLst/>
          </a:prstGeom>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723d0af616b1fe7d5c7e56a3532be3cd"/>
          <p:cNvPicPr>
            <a:picLocks noChangeAspect="1"/>
          </p:cNvPicPr>
          <p:nvPr/>
        </p:nvPicPr>
        <p:blipFill>
          <a:blip r:embed="rId1"/>
          <a:stretch>
            <a:fillRect/>
          </a:stretch>
        </p:blipFill>
        <p:spPr>
          <a:xfrm>
            <a:off x="669925" y="4483735"/>
            <a:ext cx="3012440" cy="2259330"/>
          </a:xfrm>
          <a:prstGeom prst="rect">
            <a:avLst/>
          </a:prstGeom>
        </p:spPr>
      </p:pic>
      <p:pic>
        <p:nvPicPr>
          <p:cNvPr id="5" name="图片 4" descr="a_极速看图"/>
          <p:cNvPicPr>
            <a:picLocks noChangeAspect="1"/>
          </p:cNvPicPr>
          <p:nvPr/>
        </p:nvPicPr>
        <p:blipFill>
          <a:blip r:embed="rId2"/>
          <a:stretch>
            <a:fillRect/>
          </a:stretch>
        </p:blipFill>
        <p:spPr>
          <a:xfrm>
            <a:off x="8113395" y="4158615"/>
            <a:ext cx="3452495" cy="2584450"/>
          </a:xfrm>
          <a:prstGeom prst="rect">
            <a:avLst/>
          </a:prstGeom>
        </p:spPr>
      </p:pic>
      <p:sp>
        <p:nvSpPr>
          <p:cNvPr id="2" name="标题 1"/>
          <p:cNvSpPr>
            <a:spLocks noGrp="1"/>
          </p:cNvSpPr>
          <p:nvPr>
            <p:ph type="title"/>
          </p:nvPr>
        </p:nvSpPr>
        <p:spPr>
          <a:xfrm>
            <a:off x="669882" y="433709"/>
            <a:ext cx="10852237" cy="441964"/>
          </a:xfrm>
        </p:spPr>
        <p:txBody>
          <a:bodyPr/>
          <a:p>
            <a:r>
              <a:rPr lang="en-US" altLang="zh-CN" b="1">
                <a:solidFill>
                  <a:schemeClr val="tx1"/>
                </a:solidFill>
              </a:rPr>
              <a:t>FINANCIAL PLAN</a:t>
            </a:r>
            <a:endParaRPr lang="en-US" altLang="zh-CN" b="1">
              <a:solidFill>
                <a:schemeClr val="tx1"/>
              </a:solidFill>
            </a:endParaRPr>
          </a:p>
        </p:txBody>
      </p:sp>
      <p:sp>
        <p:nvSpPr>
          <p:cNvPr id="4" name="文本框 3"/>
          <p:cNvSpPr txBox="1"/>
          <p:nvPr/>
        </p:nvSpPr>
        <p:spPr>
          <a:xfrm>
            <a:off x="669925" y="1352550"/>
            <a:ext cx="9266555" cy="3692525"/>
          </a:xfrm>
          <a:prstGeom prst="rect">
            <a:avLst/>
          </a:prstGeom>
          <a:noFill/>
        </p:spPr>
        <p:txBody>
          <a:bodyPr wrap="square" rtlCol="0">
            <a:spAutoFit/>
          </a:bodyPr>
          <a:p>
            <a:pPr marL="285750" indent="-285750">
              <a:buFont typeface="Arial" panose="020B0604020202020204" pitchFamily="34" charset="0"/>
              <a:buChar char="•"/>
            </a:pPr>
            <a:r>
              <a:rPr b="1">
                <a:latin typeface="Times New Roman" panose="02020603050405020304" charset="0"/>
                <a:cs typeface="Times New Roman" panose="02020603050405020304" charset="0"/>
              </a:rPr>
              <a:t>Valuation</a:t>
            </a:r>
            <a:r>
              <a:rPr lang="en-US" b="1">
                <a:latin typeface="Times New Roman" panose="02020603050405020304" charset="0"/>
                <a:cs typeface="Times New Roman" panose="02020603050405020304" charset="0"/>
              </a:rPr>
              <a:t>: </a:t>
            </a:r>
            <a:r>
              <a:rPr b="1">
                <a:latin typeface="Times New Roman" panose="02020603050405020304" charset="0"/>
                <a:cs typeface="Times New Roman" panose="02020603050405020304" charset="0"/>
              </a:rPr>
              <a:t>15</a:t>
            </a:r>
            <a:r>
              <a:rPr lang="en-US" b="1">
                <a:latin typeface="Times New Roman" panose="02020603050405020304" charset="0"/>
                <a:cs typeface="Times New Roman" panose="02020603050405020304" charset="0"/>
              </a:rPr>
              <a:t> </a:t>
            </a:r>
            <a:r>
              <a:rPr b="1">
                <a:latin typeface="Times New Roman" panose="02020603050405020304" charset="0"/>
                <a:cs typeface="Times New Roman" panose="02020603050405020304" charset="0"/>
              </a:rPr>
              <a:t>milion</a:t>
            </a:r>
            <a:r>
              <a:rPr lang="en-US" b="1">
                <a:latin typeface="Times New Roman" panose="02020603050405020304" charset="0"/>
                <a:cs typeface="Times New Roman" panose="02020603050405020304" charset="0"/>
              </a:rPr>
              <a:t> $USD</a:t>
            </a:r>
            <a:endParaRPr lang="en-US" b="1">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b="1">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b="1">
                <a:latin typeface="Times New Roman" panose="02020603050405020304" charset="0"/>
                <a:cs typeface="Times New Roman" panose="02020603050405020304" charset="0"/>
              </a:rPr>
              <a:t>Offer to Sale: 3 milion $USD (20%)</a:t>
            </a:r>
            <a:endParaRPr lang="en-US" b="1">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b="1">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b="1">
                <a:latin typeface="Times New Roman" panose="02020603050405020304" charset="0"/>
                <a:cs typeface="Times New Roman" panose="02020603050405020304" charset="0"/>
              </a:rPr>
              <a:t>The funds will be used for:</a:t>
            </a:r>
            <a:endParaRPr lang="en-US" b="1">
              <a:latin typeface="Times New Roman" panose="02020603050405020304" charset="0"/>
              <a:cs typeface="Times New Roman" panose="02020603050405020304" charset="0"/>
            </a:endParaRPr>
          </a:p>
          <a:p>
            <a:pPr marL="285750" indent="-285750"/>
            <a:endParaRPr lang="en-US" b="1">
              <a:latin typeface="Times New Roman" panose="02020603050405020304" charset="0"/>
              <a:cs typeface="Times New Roman" panose="02020603050405020304" charset="0"/>
            </a:endParaRPr>
          </a:p>
          <a:p>
            <a:r>
              <a:rPr lang="en-US" b="1">
                <a:latin typeface="Times New Roman" panose="02020603050405020304" charset="0"/>
                <a:cs typeface="Times New Roman" panose="02020603050405020304" charset="0"/>
              </a:rPr>
              <a:t>     -Blockchain Game development</a:t>
            </a:r>
            <a:endParaRPr lang="en-US" b="1">
              <a:latin typeface="Times New Roman" panose="02020603050405020304" charset="0"/>
              <a:cs typeface="Times New Roman" panose="02020603050405020304" charset="0"/>
            </a:endParaRPr>
          </a:p>
          <a:p>
            <a:endParaRPr lang="en-US" b="1">
              <a:latin typeface="Times New Roman" panose="02020603050405020304" charset="0"/>
              <a:cs typeface="Times New Roman" panose="02020603050405020304" charset="0"/>
            </a:endParaRPr>
          </a:p>
          <a:p>
            <a:r>
              <a:rPr lang="en-US" b="1">
                <a:latin typeface="Times New Roman" panose="02020603050405020304" charset="0"/>
                <a:cs typeface="Times New Roman" panose="02020603050405020304" charset="0"/>
              </a:rPr>
              <a:t>     -Team Building</a:t>
            </a:r>
            <a:endParaRPr lang="en-US" b="1">
              <a:latin typeface="Times New Roman" panose="02020603050405020304" charset="0"/>
              <a:cs typeface="Times New Roman" panose="02020603050405020304" charset="0"/>
            </a:endParaRPr>
          </a:p>
          <a:p>
            <a:endParaRPr lang="en-US" b="1">
              <a:latin typeface="Times New Roman" panose="02020603050405020304" charset="0"/>
              <a:cs typeface="Times New Roman" panose="02020603050405020304" charset="0"/>
            </a:endParaRPr>
          </a:p>
          <a:p>
            <a:r>
              <a:rPr lang="en-US" b="1">
                <a:latin typeface="Times New Roman" panose="02020603050405020304" charset="0"/>
                <a:cs typeface="Times New Roman" panose="02020603050405020304" charset="0"/>
              </a:rPr>
              <a:t>     -Develop epoch-making high-quality blockchain games</a:t>
            </a:r>
            <a:endParaRPr lang="en-US" b="1">
              <a:latin typeface="Times New Roman" panose="02020603050405020304" charset="0"/>
              <a:cs typeface="Times New Roman" panose="02020603050405020304" charset="0"/>
            </a:endParaRPr>
          </a:p>
          <a:p>
            <a:endParaRPr b="1">
              <a:latin typeface="Times New Roman" panose="02020603050405020304" charset="0"/>
              <a:cs typeface="Times New Roman" panose="02020603050405020304" charset="0"/>
            </a:endParaRPr>
          </a:p>
          <a:p>
            <a:endParaRPr lang="en-US" altLang="zh-CN" b="1">
              <a:latin typeface="Times New Roman" panose="02020603050405020304" charset="0"/>
              <a:cs typeface="Times New Roman" panose="02020603050405020304" charset="0"/>
            </a:endParaRPr>
          </a:p>
        </p:txBody>
      </p:sp>
      <p:pic>
        <p:nvPicPr>
          <p:cNvPr id="3" name="图片 2" descr="微信图片_20220111150508"/>
          <p:cNvPicPr>
            <a:picLocks noChangeAspect="1"/>
          </p:cNvPicPr>
          <p:nvPr/>
        </p:nvPicPr>
        <p:blipFill>
          <a:blip r:embed="rId3"/>
          <a:stretch>
            <a:fillRect/>
          </a:stretch>
        </p:blipFill>
        <p:spPr>
          <a:xfrm>
            <a:off x="3880485" y="5125085"/>
            <a:ext cx="4034790" cy="975995"/>
          </a:xfrm>
          <a:prstGeom prst="rect">
            <a:avLst/>
          </a:prstGeom>
        </p:spPr>
      </p:pic>
      <p:pic>
        <p:nvPicPr>
          <p:cNvPr id="7" name="图片 6" descr="微信图片_20220111150508"/>
          <p:cNvPicPr>
            <a:picLocks noChangeAspect="1"/>
          </p:cNvPicPr>
          <p:nvPr/>
        </p:nvPicPr>
        <p:blipFill>
          <a:blip r:embed="rId3"/>
          <a:stretch>
            <a:fillRect/>
          </a:stretch>
        </p:blipFill>
        <p:spPr>
          <a:xfrm>
            <a:off x="10643235" y="260985"/>
            <a:ext cx="1233805" cy="298450"/>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1.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2.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13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134.xml><?xml version="1.0" encoding="utf-8"?>
<p:tagLst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5.xml><?xml version="1.0" encoding="utf-8"?>
<p:tagLst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6.xml><?xml version="1.0" encoding="utf-8"?>
<p:tagLst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4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0596"/>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0596"/>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9.xml><?xml version="1.0" encoding="utf-8"?>
<p:tagLst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20596"/>
  <p:tag name="KSO_WM_SPECIAL_SOURCE" val="bdnull"/>
  <p:tag name="KSO_WM_TEMPLATE_THUMBS_INDEX" val="1、3、7、8、10、14、15、18、21、2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5.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2.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7.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3.xml><?xml version="1.0" encoding="utf-8"?>
<p:tagLst xmlns:p="http://schemas.openxmlformats.org/presentationml/2006/main">
  <p:tag name="KSO_WM_UNIT_PLACING_PICTURE_USER_VIEWPORT" val="{&quot;height&quot;:9851,&quot;width&quot;:1751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PLACING_PICTURE_USER_VIEWPORT" val="{&quot;height&quot;:9850,&quot;width&quot;:17512}"/>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PLACING_PICTURE_USER_VIEWPORT" val="{&quot;height&quot;:9850,&quot;width&quot;:17512}"/>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3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44.xml><?xml version="1.0" encoding="utf-8"?>
<p:tagLst xmlns:p="http://schemas.openxmlformats.org/presentationml/2006/main">
  <p:tag name="KSO_WM_UNIT_PLACING_PICTURE_USER_VIEWPORT" val="{&quot;height&quot;:9850,&quot;width&quot;:17512}"/>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4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4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52.xml><?xml version="1.0" encoding="utf-8"?>
<p:tagLst xmlns:p="http://schemas.openxmlformats.org/presentationml/2006/main">
  <p:tag name="KSO_WM_UNIT_PLACING_PICTURE_USER_VIEWPORT" val="{&quot;height&quot;:9850,&quot;width&quot;:17512}"/>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3.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4.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55.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6.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5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61.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K_DARK_LIGHT" val="1"/>
  <p:tag name="KSO_WM_UNIT_SUBTYPE" val="h"/>
  <p:tag name="KSO_WM_UNIT_TYPE" val="i"/>
  <p:tag name="KSO_WM_UNIT_INDEX" val="1"/>
  <p:tag name="KSO_WM_UNIT_BK_DARK_LIGHT" val="1"/>
</p:tagLst>
</file>

<file path=ppt/tags/tag262.xml><?xml version="1.0" encoding="utf-8"?>
<p:tagLst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3.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26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265.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1"/>
</p:tagLst>
</file>

<file path=ppt/tags/tag266.xml><?xml version="1.0" encoding="utf-8"?>
<p:tagLst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7.xml><?xml version="1.0" encoding="utf-8"?>
<p:tagLst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8.xml><?xml version="1.0" encoding="utf-8"?>
<p:tagLst xmlns:p="http://schemas.openxmlformats.org/presentationml/2006/main">
  <p:tag name="KSO_WM_SLIDE_BACKGROUND_TYPE" val="topBottom"/>
  <p:tag name="KSO_WM_SLIDE_BK_DARK_LIGHT" val="1"/>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69.xml><?xml version="1.0" encoding="utf-8"?>
<p:tagLst xmlns:p="http://schemas.openxmlformats.org/presentationml/2006/main">
  <p:tag name="KSO_WM_UNIT_PLACING_PICTURE_USER_VIEWPORT" val="{&quot;height&quot;:9850,&quot;width&quot;:17512}"/>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7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78.xml><?xml version="1.0" encoding="utf-8"?>
<p:tagLst xmlns:p="http://schemas.openxmlformats.org/presentationml/2006/main">
  <p:tag name="KSO_WM_UNIT_PLACING_PICTURE_USER_VIEWPORT" val="{&quot;height&quot;:9850,&quot;width&quot;:17512}"/>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89.xml><?xml version="1.0" encoding="utf-8"?>
<p:tagLst xmlns:p="http://schemas.openxmlformats.org/presentationml/2006/main">
  <p:tag name="KSO_WM_UNIT_PLACING_PICTURE_USER_VIEWPORT" val="{&quot;height&quot;:9850,&quot;width&quot;:17512}"/>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1"/>
</p:tagLst>
</file>

<file path=ppt/tags/tag29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0596"/>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20596"/>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2.xml><?xml version="1.0" encoding="utf-8"?>
<p:tagLst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20596"/>
  <p:tag name="KSO_WM_SPECIAL_SOURCE" val="bdnull"/>
  <p:tag name="KSO_WM_TEMPLATE_THUMBS_INDEX" val="1、3、7、8、10、14、15、18、21、22"/>
</p:tagLst>
</file>

<file path=ppt/tags/tag303.xml><?xml version="1.0" encoding="utf-8"?>
<p:tagLst xmlns:p="http://schemas.openxmlformats.org/presentationml/2006/main">
  <p:tag name="KSO_WM_BEAUTIFY_FLAG" val="#wm#"/>
  <p:tag name="KSO_WM_TEMPLATE_CATEGORY" val="custom"/>
  <p:tag name="KSO_WM_TEMPLATE_INDEX" val="20220596"/>
  <p:tag name="KSO_WM_SPECIAL_SOURCE" val="bdnull"/>
  <p:tag name="KSO_WM_SLIDE_ID" val="custom20220596_1"/>
  <p:tag name="KSO_WM_TEMPLATE_SUBCATEGORY" val="0"/>
  <p:tag name="KSO_WM_TEMPLATE_MASTER_TYPE" val="1"/>
  <p:tag name="KSO_WM_TEMPLATE_COLOR_TYPE" val="0"/>
  <p:tag name="KSO_WM_SLIDE_ITEM_CNT" val="0"/>
  <p:tag name="KSO_WM_SLIDE_INDEX" val="1"/>
  <p:tag name="KSO_WM_TAG_VERSION" val="1.0"/>
  <p:tag name="KSO_WM_SLIDE_LAYOUT" val="a_b_f"/>
  <p:tag name="KSO_WM_SLIDE_LAYOUT_CNT" val="1_1_1"/>
  <p:tag name="KSO_WM_SLIDE_TYPE" val="title"/>
  <p:tag name="KSO_WM_SLIDE_SUBTYPE" val="pureTxt"/>
  <p:tag name="KSO_WM_TEMPLATE_THUMBS_INDEX" val="1、3、7、8、10、14、15、18、21、22"/>
</p:tagLst>
</file>

<file path=ppt/tags/tag304.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05.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06.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07.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08.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09.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11.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12.xml><?xml version="1.0" encoding="utf-8"?>
<p:tagLst xmlns:p="http://schemas.openxmlformats.org/presentationml/2006/main">
  <p:tag name="KSO_WM_UNIT_PLACING_PICTURE_USER_VIEWPORT" val="{&quot;height&quot;:2543,&quot;width&quot;:2543}"/>
</p:tagLst>
</file>

<file path=ppt/tags/tag313.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14.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15.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16.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17.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18.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19.xml><?xml version="1.0" encoding="utf-8"?>
<p:tagLst xmlns:p="http://schemas.openxmlformats.org/presentationml/2006/main">
  <p:tag name="KSO_WM_TEMPLATE_CATEGORY" val="diagram"/>
  <p:tag name="KSO_WM_TEMPLATE_INDEX" val="20187998"/>
  <p:tag name="KSO_WM_UNIT_TYPE" val="n_h_h_f"/>
  <p:tag name="KSO_WM_UNIT_INDEX" val="1_2_1_1"/>
  <p:tag name="KSO_WM_UNIT_ID" val="diagram20187998_5*n_h_h_f*1_2_1_1"/>
  <p:tag name="KSO_WM_UNIT_LAYERLEVEL" val="1_1_1_1"/>
  <p:tag name="KSO_WM_UNIT_VALUE" val="32"/>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NOCLEAR" val="0"/>
  <p:tag name="KSO_WM_UNIT_COLOR_SCHEME_SHAPE_ID" val="23"/>
  <p:tag name="KSO_WM_UNIT_COLOR_SCHEME_PARENT_PAGE" val="0_5"/>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TEMPLATE_CATEGORY" val="diagram"/>
  <p:tag name="KSO_WM_TEMPLATE_INDEX" val="20187998"/>
  <p:tag name="KSO_WM_UNIT_TYPE" val="n_h_h_a"/>
  <p:tag name="KSO_WM_UNIT_INDEX" val="1_2_1_1"/>
  <p:tag name="KSO_WM_UNIT_ID" val="diagram20187998_5*n_h_h_a*1_2_1_1"/>
  <p:tag name="KSO_WM_UNIT_LAYERLEVEL" val="1_1_1_1"/>
  <p:tag name="KSO_WM_UNIT_VALUE" val="6"/>
  <p:tag name="KSO_WM_UNIT_HIGHLIGHT" val="0"/>
  <p:tag name="KSO_WM_UNIT_COMPATIBLE" val="0"/>
  <p:tag name="KSO_WM_BEAUTIFY_FLAG" val="#wm#"/>
  <p:tag name="KSO_WM_TAG_VERSION" val="1.0"/>
  <p:tag name="KSO_WM_DIAGRAM_GROUP_CODE" val="n1-1"/>
  <p:tag name="KSO_WM_UNIT_PRESET_TEXT" val="添加标题"/>
  <p:tag name="KSO_WM_UNIT_ISCONTENTSTITLE" val="0"/>
  <p:tag name="KSO_WM_UNIT_DIAGRAM_ISNUMVISUAL" val="0"/>
  <p:tag name="KSO_WM_UNIT_DIAGRAM_ISREFERUNIT" val="0"/>
  <p:tag name="KSO_WM_UNIT_NOCLEAR" val="0"/>
  <p:tag name="KSO_WM_UNIT_COLOR_SCHEME_SHAPE_ID" val="24"/>
  <p:tag name="KSO_WM_UNIT_COLOR_SCHEME_PARENT_PAGE" val="0_5"/>
  <p:tag name="KSO_WM_UNIT_TEXT_FILL_FORE_SCHEMECOLOR_INDEX" val="13"/>
  <p:tag name="KSO_WM_UNIT_TEXT_FILL_TYPE" val="1"/>
</p:tagLst>
</file>

<file path=ppt/tags/tag321.xml><?xml version="1.0" encoding="utf-8"?>
<p:tagLst xmlns:p="http://schemas.openxmlformats.org/presentationml/2006/main">
  <p:tag name="KSO_WM_TEMPLATE_CATEGORY" val="diagram"/>
  <p:tag name="KSO_WM_TEMPLATE_INDEX" val="20187998"/>
  <p:tag name="KSO_WM_UNIT_TYPE" val="n_h_h_f"/>
  <p:tag name="KSO_WM_UNIT_INDEX" val="1_2_3_1"/>
  <p:tag name="KSO_WM_UNIT_ID" val="diagram20187998_5*n_h_h_f*1_2_3_1"/>
  <p:tag name="KSO_WM_UNIT_LAYERLEVEL" val="1_1_1_1"/>
  <p:tag name="KSO_WM_UNIT_VALUE" val="16"/>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NOCLEAR" val="0"/>
  <p:tag name="KSO_WM_UNIT_COLOR_SCHEME_SHAPE_ID" val="19"/>
  <p:tag name="KSO_WM_UNIT_COLOR_SCHEME_PARENT_PAGE" val="0_5"/>
  <p:tag name="KSO_WM_UNIT_TEXT_FILL_FORE_SCHEMECOLOR_INDEX" val="13"/>
  <p:tag name="KSO_WM_UNIT_TEXT_FILL_TYPE" val="1"/>
</p:tagLst>
</file>

<file path=ppt/tags/tag322.xml><?xml version="1.0" encoding="utf-8"?>
<p:tagLst xmlns:p="http://schemas.openxmlformats.org/presentationml/2006/main">
  <p:tag name="KSO_WM_TEMPLATE_CATEGORY" val="diagram"/>
  <p:tag name="KSO_WM_TEMPLATE_INDEX" val="20187998"/>
  <p:tag name="KSO_WM_UNIT_TYPE" val="n_h_h_a"/>
  <p:tag name="KSO_WM_UNIT_INDEX" val="1_2_3_1"/>
  <p:tag name="KSO_WM_UNIT_ID" val="diagram20187998_5*n_h_h_a*1_2_3_1"/>
  <p:tag name="KSO_WM_UNIT_LAYERLEVEL" val="1_1_1_1"/>
  <p:tag name="KSO_WM_UNIT_VALUE" val="6"/>
  <p:tag name="KSO_WM_UNIT_HIGHLIGHT" val="0"/>
  <p:tag name="KSO_WM_UNIT_COMPATIBLE" val="0"/>
  <p:tag name="KSO_WM_BEAUTIFY_FLAG" val="#wm#"/>
  <p:tag name="KSO_WM_TAG_VERSION" val="1.0"/>
  <p:tag name="KSO_WM_DIAGRAM_GROUP_CODE" val="n1-1"/>
  <p:tag name="KSO_WM_UNIT_PRESET_TEXT" val="添加标题"/>
  <p:tag name="KSO_WM_UNIT_ISCONTENTSTITLE" val="0"/>
  <p:tag name="KSO_WM_UNIT_DIAGRAM_ISNUMVISUAL" val="0"/>
  <p:tag name="KSO_WM_UNIT_DIAGRAM_ISREFERUNIT" val="0"/>
  <p:tag name="KSO_WM_UNIT_NOCLEAR" val="0"/>
  <p:tag name="KSO_WM_UNIT_COLOR_SCHEME_SHAPE_ID" val="20"/>
  <p:tag name="KSO_WM_UNIT_COLOR_SCHEME_PARENT_PAGE" val="0_5"/>
  <p:tag name="KSO_WM_UNIT_TEXT_FILL_FORE_SCHEMECOLOR_INDEX" val="13"/>
  <p:tag name="KSO_WM_UNIT_TEXT_FILL_TYPE" val="1"/>
</p:tagLst>
</file>

<file path=ppt/tags/tag323.xml><?xml version="1.0" encoding="utf-8"?>
<p:tagLst xmlns:p="http://schemas.openxmlformats.org/presentationml/2006/main">
  <p:tag name="KSO_WM_TEMPLATE_CATEGORY" val="diagram"/>
  <p:tag name="KSO_WM_TEMPLATE_INDEX" val="20187998"/>
  <p:tag name="KSO_WM_UNIT_TYPE" val="n_h_h_f"/>
  <p:tag name="KSO_WM_UNIT_INDEX" val="1_2_5_1"/>
  <p:tag name="KSO_WM_UNIT_ID" val="diagram20187998_5*n_h_h_f*1_2_5_1"/>
  <p:tag name="KSO_WM_UNIT_LAYERLEVEL" val="1_1_1_1"/>
  <p:tag name="KSO_WM_UNIT_VALUE" val="32"/>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NOCLEAR" val="0"/>
  <p:tag name="KSO_WM_UNIT_COLOR_SCHEME_SHAPE_ID" val="16"/>
  <p:tag name="KSO_WM_UNIT_COLOR_SCHEME_PARENT_PAGE" val="0_5"/>
  <p:tag name="KSO_WM_UNIT_TEXT_FILL_FORE_SCHEMECOLOR_INDEX" val="13"/>
  <p:tag name="KSO_WM_UNIT_TEXT_FILL_TYPE" val="1"/>
</p:tagLst>
</file>

<file path=ppt/tags/tag324.xml><?xml version="1.0" encoding="utf-8"?>
<p:tagLst xmlns:p="http://schemas.openxmlformats.org/presentationml/2006/main">
  <p:tag name="KSO_WM_TEMPLATE_CATEGORY" val="diagram"/>
  <p:tag name="KSO_WM_TEMPLATE_INDEX" val="20187998"/>
  <p:tag name="KSO_WM_UNIT_TYPE" val="n_h_h_a"/>
  <p:tag name="KSO_WM_UNIT_INDEX" val="1_2_5_1"/>
  <p:tag name="KSO_WM_UNIT_ID" val="diagram20187998_5*n_h_h_a*1_2_5_1"/>
  <p:tag name="KSO_WM_UNIT_LAYERLEVEL" val="1_1_1_1"/>
  <p:tag name="KSO_WM_UNIT_VALUE" val="6"/>
  <p:tag name="KSO_WM_UNIT_HIGHLIGHT" val="0"/>
  <p:tag name="KSO_WM_UNIT_COMPATIBLE" val="0"/>
  <p:tag name="KSO_WM_BEAUTIFY_FLAG" val="#wm#"/>
  <p:tag name="KSO_WM_TAG_VERSION" val="1.0"/>
  <p:tag name="KSO_WM_DIAGRAM_GROUP_CODE" val="n1-1"/>
  <p:tag name="KSO_WM_UNIT_PRESET_TEXT" val="添加标题"/>
  <p:tag name="KSO_WM_UNIT_ISCONTENTSTITLE" val="0"/>
  <p:tag name="KSO_WM_UNIT_DIAGRAM_ISNUMVISUAL" val="0"/>
  <p:tag name="KSO_WM_UNIT_DIAGRAM_ISREFERUNIT" val="0"/>
  <p:tag name="KSO_WM_UNIT_NOCLEAR" val="0"/>
  <p:tag name="KSO_WM_UNIT_COLOR_SCHEME_SHAPE_ID" val="17"/>
  <p:tag name="KSO_WM_UNIT_COLOR_SCHEME_PARENT_PAGE" val="0_5"/>
  <p:tag name="KSO_WM_UNIT_TEXT_FILL_FORE_SCHEMECOLOR_INDEX" val="13"/>
  <p:tag name="KSO_WM_UNIT_TEXT_FILL_TYPE" val="1"/>
</p:tagLst>
</file>

<file path=ppt/tags/tag325.xml><?xml version="1.0" encoding="utf-8"?>
<p:tagLst xmlns:p="http://schemas.openxmlformats.org/presentationml/2006/main">
  <p:tag name="KSO_WM_TEMPLATE_CATEGORY" val="diagram"/>
  <p:tag name="KSO_WM_TEMPLATE_INDEX" val="20187998"/>
  <p:tag name="KSO_WM_UNIT_TYPE" val="n_h_h_f"/>
  <p:tag name="KSO_WM_UNIT_INDEX" val="1_2_6_1"/>
  <p:tag name="KSO_WM_UNIT_ID" val="diagram20187998_5*n_h_h_f*1_2_6_1"/>
  <p:tag name="KSO_WM_UNIT_LAYERLEVEL" val="1_1_1_1"/>
  <p:tag name="KSO_WM_UNIT_VALUE" val="16"/>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NOCLEAR" val="0"/>
  <p:tag name="KSO_WM_UNIT_COLOR_SCHEME_SHAPE_ID" val="10"/>
  <p:tag name="KSO_WM_UNIT_COLOR_SCHEME_PARENT_PAGE" val="0_5"/>
  <p:tag name="KSO_WM_UNIT_TEXT_FILL_FORE_SCHEMECOLOR_INDEX" val="13"/>
  <p:tag name="KSO_WM_UNIT_TEXT_FILL_TYPE" val="1"/>
</p:tagLst>
</file>

<file path=ppt/tags/tag326.xml><?xml version="1.0" encoding="utf-8"?>
<p:tagLst xmlns:p="http://schemas.openxmlformats.org/presentationml/2006/main">
  <p:tag name="KSO_WM_TEMPLATE_CATEGORY" val="diagram"/>
  <p:tag name="KSO_WM_TEMPLATE_INDEX" val="20187998"/>
  <p:tag name="KSO_WM_UNIT_TYPE" val="n_h_h_a"/>
  <p:tag name="KSO_WM_UNIT_INDEX" val="1_2_6_1"/>
  <p:tag name="KSO_WM_UNIT_ID" val="diagram20187998_5*n_h_h_a*1_2_6_1"/>
  <p:tag name="KSO_WM_UNIT_LAYERLEVEL" val="1_1_1_1"/>
  <p:tag name="KSO_WM_UNIT_VALUE" val="6"/>
  <p:tag name="KSO_WM_UNIT_HIGHLIGHT" val="0"/>
  <p:tag name="KSO_WM_UNIT_COMPATIBLE" val="0"/>
  <p:tag name="KSO_WM_BEAUTIFY_FLAG" val="#wm#"/>
  <p:tag name="KSO_WM_TAG_VERSION" val="1.0"/>
  <p:tag name="KSO_WM_DIAGRAM_GROUP_CODE" val="n1-1"/>
  <p:tag name="KSO_WM_UNIT_PRESET_TEXT" val="添加标题"/>
  <p:tag name="KSO_WM_UNIT_ISCONTENTSTITLE" val="0"/>
  <p:tag name="KSO_WM_UNIT_DIAGRAM_ISNUMVISUAL" val="0"/>
  <p:tag name="KSO_WM_UNIT_DIAGRAM_ISREFERUNIT" val="0"/>
  <p:tag name="KSO_WM_UNIT_NOCLEAR" val="0"/>
  <p:tag name="KSO_WM_UNIT_COLOR_SCHEME_SHAPE_ID" val="11"/>
  <p:tag name="KSO_WM_UNIT_COLOR_SCHEME_PARENT_PAGE" val="0_5"/>
  <p:tag name="KSO_WM_UNIT_TEXT_FILL_FORE_SCHEMECOLOR_INDEX" val="13"/>
  <p:tag name="KSO_WM_UNIT_TEXT_FILL_TYPE" val="1"/>
</p:tagLst>
</file>

<file path=ppt/tags/tag327.xml><?xml version="1.0" encoding="utf-8"?>
<p:tagLst xmlns:p="http://schemas.openxmlformats.org/presentationml/2006/main">
  <p:tag name="KSO_WM_TEMPLATE_CATEGORY" val="diagram"/>
  <p:tag name="KSO_WM_TEMPLATE_INDEX" val="20187998"/>
  <p:tag name="KSO_WM_UNIT_TYPE" val="n_h_h_f"/>
  <p:tag name="KSO_WM_UNIT_INDEX" val="1_2_2_1"/>
  <p:tag name="KSO_WM_UNIT_ID" val="diagram20187998_5*n_h_h_f*1_2_2_1"/>
  <p:tag name="KSO_WM_UNIT_LAYERLEVEL" val="1_1_1_1"/>
  <p:tag name="KSO_WM_UNIT_VALUE" val="32"/>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NOCLEAR" val="0"/>
  <p:tag name="KSO_WM_UNIT_COLOR_SCHEME_SHAPE_ID" val="13"/>
  <p:tag name="KSO_WM_UNIT_COLOR_SCHEME_PARENT_PAGE" val="0_5"/>
  <p:tag name="KSO_WM_UNIT_TEXT_FILL_FORE_SCHEMECOLOR_INDEX" val="13"/>
  <p:tag name="KSO_WM_UNIT_TEXT_FILL_TYPE" val="1"/>
</p:tagLst>
</file>

<file path=ppt/tags/tag328.xml><?xml version="1.0" encoding="utf-8"?>
<p:tagLst xmlns:p="http://schemas.openxmlformats.org/presentationml/2006/main">
  <p:tag name="KSO_WM_TEMPLATE_CATEGORY" val="diagram"/>
  <p:tag name="KSO_WM_TEMPLATE_INDEX" val="20187998"/>
  <p:tag name="KSO_WM_UNIT_TYPE" val="n_h_h_a"/>
  <p:tag name="KSO_WM_UNIT_INDEX" val="1_2_2_1"/>
  <p:tag name="KSO_WM_UNIT_ID" val="diagram20187998_5*n_h_h_a*1_2_2_1"/>
  <p:tag name="KSO_WM_UNIT_LAYERLEVEL" val="1_1_1_1"/>
  <p:tag name="KSO_WM_UNIT_VALUE" val="6"/>
  <p:tag name="KSO_WM_UNIT_HIGHLIGHT" val="0"/>
  <p:tag name="KSO_WM_UNIT_COMPATIBLE" val="0"/>
  <p:tag name="KSO_WM_BEAUTIFY_FLAG" val="#wm#"/>
  <p:tag name="KSO_WM_TAG_VERSION" val="1.0"/>
  <p:tag name="KSO_WM_DIAGRAM_GROUP_CODE" val="n1-1"/>
  <p:tag name="KSO_WM_UNIT_PRESET_TEXT" val="添加标题"/>
  <p:tag name="KSO_WM_UNIT_ISCONTENTSTITLE" val="0"/>
  <p:tag name="KSO_WM_UNIT_DIAGRAM_ISNUMVISUAL" val="0"/>
  <p:tag name="KSO_WM_UNIT_DIAGRAM_ISREFERUNIT" val="0"/>
  <p:tag name="KSO_WM_UNIT_NOCLEAR" val="0"/>
  <p:tag name="KSO_WM_UNIT_COLOR_SCHEME_SHAPE_ID" val="14"/>
  <p:tag name="KSO_WM_UNIT_COLOR_SCHEME_PARENT_PAGE" val="0_5"/>
  <p:tag name="KSO_WM_UNIT_TEXT_FILL_FORE_SCHEMECOLOR_INDEX" val="13"/>
  <p:tag name="KSO_WM_UNIT_TEXT_FILL_TYPE" val="1"/>
</p:tagLst>
</file>

<file path=ppt/tags/tag329.xml><?xml version="1.0" encoding="utf-8"?>
<p:tagLst xmlns:p="http://schemas.openxmlformats.org/presentationml/2006/main">
  <p:tag name="KSO_WM_TEMPLATE_CATEGORY" val="diagram"/>
  <p:tag name="KSO_WM_TEMPLATE_INDEX" val="20187998"/>
  <p:tag name="KSO_WM_UNIT_TYPE" val="n_h_h_f"/>
  <p:tag name="KSO_WM_UNIT_INDEX" val="1_2_4_1"/>
  <p:tag name="KSO_WM_UNIT_ID" val="diagram20187998_5*n_h_h_f*1_2_4_1"/>
  <p:tag name="KSO_WM_UNIT_LAYERLEVEL" val="1_1_1_1"/>
  <p:tag name="KSO_WM_UNIT_VALUE" val="32"/>
  <p:tag name="KSO_WM_UNIT_HIGHLIGHT" val="0"/>
  <p:tag name="KSO_WM_UNIT_COMPATIBLE" val="0"/>
  <p:tag name="KSO_WM_BEAUTIFY_FLAG" val="#wm#"/>
  <p:tag name="KSO_WM_TAG_VERSION" val="1.0"/>
  <p:tag name="KSO_WM_DIAGRAM_GROUP_CODE" val="n1-1"/>
  <p:tag name="KSO_WM_UNIT_PRESET_TEXT" val="单击此处添加文本"/>
  <p:tag name="KSO_WM_UNIT_DIAGRAM_ISNUMVISUAL" val="0"/>
  <p:tag name="KSO_WM_UNIT_DIAGRAM_ISREFERUNIT" val="0"/>
  <p:tag name="KSO_WM_UNIT_NOCLEAR" val="0"/>
  <p:tag name="KSO_WM_UNIT_COLOR_SCHEME_SHAPE_ID" val="43"/>
  <p:tag name="KSO_WM_UNIT_COLOR_SCHEME_PARENT_PAGE" val="0_5"/>
  <p:tag name="KSO_WM_UNIT_TEXT_FILL_FORE_SCHEMECOLOR_INDEX" val="13"/>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TEMPLATE_CATEGORY" val="diagram"/>
  <p:tag name="KSO_WM_TEMPLATE_INDEX" val="20187998"/>
  <p:tag name="KSO_WM_UNIT_TYPE" val="n_h_h_a"/>
  <p:tag name="KSO_WM_UNIT_INDEX" val="1_2_4_1"/>
  <p:tag name="KSO_WM_UNIT_ID" val="diagram20187998_5*n_h_h_a*1_2_4_1"/>
  <p:tag name="KSO_WM_UNIT_LAYERLEVEL" val="1_1_1_1"/>
  <p:tag name="KSO_WM_UNIT_VALUE" val="6"/>
  <p:tag name="KSO_WM_UNIT_HIGHLIGHT" val="0"/>
  <p:tag name="KSO_WM_UNIT_COMPATIBLE" val="0"/>
  <p:tag name="KSO_WM_BEAUTIFY_FLAG" val="#wm#"/>
  <p:tag name="KSO_WM_TAG_VERSION" val="1.0"/>
  <p:tag name="KSO_WM_DIAGRAM_GROUP_CODE" val="n1-1"/>
  <p:tag name="KSO_WM_UNIT_PRESET_TEXT" val="添加标题"/>
  <p:tag name="KSO_WM_UNIT_ISCONTENTSTITLE" val="0"/>
  <p:tag name="KSO_WM_UNIT_DIAGRAM_ISNUMVISUAL" val="0"/>
  <p:tag name="KSO_WM_UNIT_DIAGRAM_ISREFERUNIT" val="0"/>
  <p:tag name="KSO_WM_UNIT_NOCLEAR" val="0"/>
  <p:tag name="KSO_WM_UNIT_COLOR_SCHEME_SHAPE_ID" val="44"/>
  <p:tag name="KSO_WM_UNIT_COLOR_SCHEME_PARENT_PAGE" val="0_5"/>
  <p:tag name="KSO_WM_UNIT_TEXT_FILL_FORE_SCHEMECOLOR_INDEX" val="13"/>
  <p:tag name="KSO_WM_UNIT_TEXT_FILL_TYPE" val="1"/>
</p:tagLst>
</file>

<file path=ppt/tags/tag331.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32.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33.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34.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35.xml><?xml version="1.0" encoding="utf-8"?>
<p:tagLst xmlns:p="http://schemas.openxmlformats.org/presentationml/2006/main">
  <p:tag name="KSO_WM_BEAUTIFY_FLAG" val="#wm#"/>
  <p:tag name="KSO_WM_TEMPLATE_CATEGORY" val="custom"/>
  <p:tag name="KSO_WM_TEMPLATE_INDEX" val="20220596"/>
  <p:tag name="KSO_WM_SPECIAL_SOURCE" val="bdnull"/>
</p:tagLst>
</file>

<file path=ppt/tags/tag337.xml><?xml version="1.0" encoding="utf-8"?>
<p:tagLst xmlns:p="http://schemas.openxmlformats.org/presentationml/2006/main">
  <p:tag name="KSO_DOCER_TEMPLATE_OPEN_ONCE_MARK"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5"/>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5"/>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5"/>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FFFFFF"/>
      </a:dk1>
      <a:lt1>
        <a:srgbClr val="0F1423"/>
      </a:lt1>
      <a:dk2>
        <a:srgbClr val="FFFFFF"/>
      </a:dk2>
      <a:lt2>
        <a:srgbClr val="0F1423"/>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5">
      <a:dk1>
        <a:sysClr val="windowText" lastClr="000000"/>
      </a:dk1>
      <a:lt1>
        <a:sysClr val="window" lastClr="FFFFFF"/>
      </a:lt1>
      <a:dk2>
        <a:srgbClr val="081613"/>
      </a:dk2>
      <a:lt2>
        <a:srgbClr val="0D2621"/>
      </a:lt2>
      <a:accent1>
        <a:srgbClr val="469EDC"/>
      </a:accent1>
      <a:accent2>
        <a:srgbClr val="649BE2"/>
      </a:accent2>
      <a:accent3>
        <a:srgbClr val="8198E9"/>
      </a:accent3>
      <a:accent4>
        <a:srgbClr val="A58AC2"/>
      </a:accent4>
      <a:accent5>
        <a:srgbClr val="CE736F"/>
      </a:accent5>
      <a:accent6>
        <a:srgbClr val="F85C1B"/>
      </a:accent6>
      <a:hlink>
        <a:srgbClr val="658BD5"/>
      </a:hlink>
      <a:folHlink>
        <a:srgbClr val="A16AA5"/>
      </a:folHlink>
    </a:clrScheme>
    <a:fontScheme name="汉仪雅酷黑 65W + 汉仪雅酷黑简">
      <a:majorFont>
        <a:latin typeface="汉仪雅酷黑简"/>
        <a:ea typeface="汉仪雅酷黑 65W"/>
        <a:cs typeface=""/>
      </a:majorFont>
      <a:minorFont>
        <a:latin typeface="汉仪雅酷黑简"/>
        <a:ea typeface="汉仪雅酷黑 6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5">
      <a:dk1>
        <a:sysClr val="windowText" lastClr="000000"/>
      </a:dk1>
      <a:lt1>
        <a:sysClr val="window" lastClr="FFFFFF"/>
      </a:lt1>
      <a:dk2>
        <a:srgbClr val="081613"/>
      </a:dk2>
      <a:lt2>
        <a:srgbClr val="0D2621"/>
      </a:lt2>
      <a:accent1>
        <a:srgbClr val="469EDC"/>
      </a:accent1>
      <a:accent2>
        <a:srgbClr val="649BE2"/>
      </a:accent2>
      <a:accent3>
        <a:srgbClr val="8198E9"/>
      </a:accent3>
      <a:accent4>
        <a:srgbClr val="A58AC2"/>
      </a:accent4>
      <a:accent5>
        <a:srgbClr val="CE736F"/>
      </a:accent5>
      <a:accent6>
        <a:srgbClr val="F85C1B"/>
      </a:accent6>
      <a:hlink>
        <a:srgbClr val="658BD5"/>
      </a:hlink>
      <a:folHlink>
        <a:srgbClr val="A16AA5"/>
      </a:folHlink>
    </a:clrScheme>
    <a:fontScheme name="汉仪雅酷黑 65W + 汉仪雅酷黑简">
      <a:majorFont>
        <a:latin typeface="汉仪雅酷黑简"/>
        <a:ea typeface="汉仪雅酷黑 65W"/>
        <a:cs typeface=""/>
      </a:majorFont>
      <a:minorFont>
        <a:latin typeface="汉仪雅酷黑简"/>
        <a:ea typeface="汉仪雅酷黑 6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UzNjM5MjEyMzM0IiwKCSJHcm91cElkIiA6ICIzNTI2MTA4NDIiLAoJIkltYWdlIiA6ICJpVkJPUncwS0dnb0FBQUFOU1VoRVVnQUFBY0lBQUFGZUNBWUFBQUFXdkI5OUFBQUFDWEJJV1hNQUFBc1RBQUFMRXdFQW1wd1lBQUFjNVVsRVFWUjRuTzNkZVh4VjVhSHU4V2RsSUFrWnlFd1F3dUNFQ2lMWnRZcUNWRVN0MUlwMXJxVjZxN1Y2ZW01bnEyM1BQVnluVzYyMmVpNjIxNm5WM2xPblU1d0h3SUpZVVp3MUc0Z0J3eGdoSkNGa1RuWjJzcWYzL0JFU0NRbVFtR0h0NVAxOVB4OC9idFo2OTd1ZW5heTFuNnkxOTA0a0FBQUFBQUFBQUFBQUFBQUFBQUFBQUFBQUFBQUFBQUFBQUFBQUFBQUFBQUFBQUFBQUFBQUFBQUFBQUFBQUFBQUFBQUFBQUFBQUFBQUFBQUFBQUFBQUFBQUFBQUFBQUFBQUFBQUFBQUFBQUFBQUFBQUFBQUFBQUFBQUFBQUFBQUFBQUFBQUFBQUFBQUFBQUFBQUFBQUFBQUFBQUFBQUFBQUFBQUNBSGpsdUI4Q3dFK2Z4ZUs0eXhsd242U1RIY1pMZERtU1pGbU5Nc2FUSHZGN3ZvNUtDYmdjQ2hqdUtFSDBSNS9GNGxrcTZ5TzBna0l3eHE3MWU3d0pSaGtDL1VJVG9OWS9IYzQya3h4SnlKbXZpd3B1VWxIZWs0aEpUM1k1bGxYQ2JULzZxSFNwYnRrUXR1emZKR1BNYnI5ZjdPN2R6QWNOWmpOc0JNSHpzdXh5cWlRdHZVdXJra3loQkY4UW1KQ3NsZjdvbVhuaXpKTWx4bkN0ZGpnUU1leFFoK3VJa1NVcktPOUx0SE5aTHlCemZjZk1ZTjNNQUl3RkZpRjdyZUdNTVo0THVpMDBZM1hFenljMGN3RWhBRVFJQXJFWVJBZ0NzUmhFQ0FLeEdFUUlBckVZUkFnQ3NSaEVDQUt4R0VRSUFyRVlSQWdDc1JoRUNBS3hHRVFJQXJFWVJBZ0NzUmhFQ0FLeEdFUUlBckVZUkFnQ3NSaEVDQUt4R0VRSUFyRVlSQWdDc1JoRUNBS3hHRVFJQXJFWVJBZ0NzUmhFQ0FLeEdFUUlBckVZUkFnQ3NSaEVDQUt4R0VRSUFyQmJuZGdDTWJNR21hbFd1ZVZ4N1AzaE9xVk1LZE15MWYreXl2c2E3UXA4Ly8xdE52UEJtWlp4NHRpSUJ2L2ErLzZ3cTMzcGNSNXp6TCsyRFRFU05tOTlUN3B6dktDRTlUOXVYL20rbFQ1MnRrTDlKTllYTE5QYU1SUXEzTnN0ZnNVVlRiM2lrYys2ZEwvOWVFeGI4UkRIeENaM0xtbllVcW56bFEvS1ZiVlQrK1Q5VHpxeExKVW5oMW1idFdmdTBLdGY4cHlaZWVMTlNwbmhVOC9ITDJyUDJLZVdjZW9uaVVqSVViTnlyY0p0UDQrWmRxOFRzaVQwKzNwNjIyY0cvWjd0cTE3Mm11TkZqRkFrRkZHNXQwdGpaMzFaOFdtNS92OHdBK29FelFneXErTlJzWlhuT2x5UzFWRzVWb0w2aXkvcUd6OTZXSkdWLzVRTEZKb3hXZkdxVzBxZlBreVRsemYxdSszOWZ1MXBUcnJoZHpyNzdISDNWN3pYK3ZCOHBkMStKalQvM2g1cTQ4Q2FOUFdOUjU3ekJwbXJWRkM1VDNhZXJ1Mnd2ZFlwSCtSZmNLRW5hdmZJaHRlNHRsU1RGSnFZb2ZkclhPck1rWmsxUXhveXpKVW41My95NXhwMzVQVTFjZUpNeVo1eXJ6WC8rb1FKMVhSL0hvYllwU1MwVm0xVzI3UDlxM1B6ck5QYU1SUm8zN3hxTm5mTWRiWHZ5MXdvMjEvYjY2d2xnNEZHRUdIU08wMTVoR2RQbXFjYTdvbk41b0w1U2NjbVpIWU8rR0M5SEI0cFB5MUhxVVY5VjR0Z2psWkE1b2NmdGpEbHVUdWZ0Mm5YLzBOZ3pGcW42d3hkN3lOTysyK2VlZHFsS243bGRKaHpxdXQxOVdYcktNV2JxNlVxZk5rL2xienphYmQyaHRybnJsZnVVTy92Ymlva2I5Y1ZqU3MzV21LbXpWZEhEWEFDR0RrV0lJWk5ac0VDMTN0Y2tZeVJKZForK29Zd1R6enJzL1NMQlZqVnUrVUF4b3hMbHhNUWVkRnpIT2hNT0tSSnEwOWc1aTlTNnQxUXRGWnQ3SEQ5dS92V0tUVXBWK2VvLzkrbHhqRGx1dHBxMmZ0aGwyYUcyR2ZMVnk3ZnJVNlZNUExIYlhNa1RUMVREWisvMGFmc0FCaFpGaUNHVE12RkV5WWxSOCtmckpiVy9MaGVYbUhyUThaVnZQYUhLdDU3UTlpZC9vMGdvME92dDFHOTZXeG5UNXlzMlliU3lQT2YzZUlZbVNVNU1qS1pjZnF2cU5yemVtYWszNHBNekZHcHA2UFUyUTc0NlNWSk1RbkszdWVLUzBoUnFxZS8xdGdFTVBJb1FReXF6NER6VkZDNlhiOWVuU3M2ZmZzaXhIYThSSHJub0xzWEV4dmQ2RzAzYlBsTDlwcmRWK2RZVGNtSmlWYnRobGNKdHZoN0h4aVZuYU1vVnQrbnpGKzQ2NkpnRGhYejFpay9ONnZVMjQ1SXpKRWxoZjBPM3VjSUJ2K0pUc3JvdEJ6QjBlTmNvaGxUV3pLOXIwNSsrcDlqUmFScC83Zy9WdW1mN1llOFRFNStvdEdObktSSnNWVXg4NGlISCt2ZHNWOW94czVSK3d0ek9aYzA3UDFYdHVuOG81OVNMZTd4UGN2NTA1YzY2VkdVcjd1L1ZZMmpZL0o3R1RKM2Q2MjNHSmFkcjlQamoxVnk2WHVuVHp1d3lWOHZ1VFYzdUIyRG9jVWFJUVdkazl0MHdHcFUrVHFPUE9GWXlSazVNYkpkMTNjWWZvUHFqbHc4NmI0ZmFkYTlwek5UVHVvekxPSEcrOW43NGZPZTRudTZYTSt0U0pSendrWWllY2pSdCsxaU5XOTdYdUxPdTdkTTI4OC8vcWZhc2ZVcVJZR3ZubUdCenJScEszbFhldkd0NmZMd0FoZ1puaEJoVXdlWmExVzE0WFpKVXUzNmxNazg2VjVrRkN6UjYzTEVLdDdXb3ZuaU5KS242azFjNlAwZFlWOVQrOFlQeVZROHBKaUZGTW1INXlqWXA3YWlUdjVpM3FWcDFHMVpKa21xOHk1VXg0eHpWYjF5ajJuV3ZLZTNZV1VxZDRwSFUva2FiUU1NZXRWYVZhdmZLQjVUOWxRczY4OVNzVzZITUdlZktpVzAvRENaZCtHdjVLN2Z0bTcrbWM5enUxLzZrdUpSTWhYeDFpZ1RiZE94MUQzUmU3cXpkc09xdzI4eWJlN1dTODZkcnd2ay8wKzUvUEtoUlkzSmxURVRoMW1aTnVlSjJ4U1dsRGQ0M0FNQmhkWDkvT0hBUUhvL0hTSkxuanJWdVI0R2t3c1h0SHhjcExDemtPQWI2Z1V1akFBQ3JVWVFBQUt0UmhBQUFxMUdFQUFDclVZUUFBS3RSaEFBQXExR0VBQUNyVVlRQUFLdFJoQUFBcTFHRUFBQ3JVWVFBQUt0UmhBQUFxMUdFQUFDclVZUUFBS3RSaEFBQXExR0VBQUNyVVlRQUFLdFJoQUFBcTFHRUFBQ3JVWVFBQUt0UmhBQUFxMUdFQUFDclVZUUFBS3RSaEFBQXExR0VBQUNyVVlRQUFLdFJoT2lMRmtrS3QvbmN6bUc5Y01EZmNiUFZ6UnpBU0VBUm90ZU1NY1dTNUsvYTRYWVU2d1hxS2lSSnhwanRMa2NCaGoyS0VIM3htQ1NWTFZ1aWxvb3RDcmUxdUozSE91R0FYLzQ5MjdWcitaS09SYys2bVFjWUNSeTNBMkJZaVM4b0tGamhPTTU4dDROQWt2UkJXMXZiM09MaTRvRGJRWURoTE5idEFCaFdJcFdWbFUvbjVlVzFPSTZUS3lsTlVyemJvU3pUYW96WkxPbkJRQ0J3TFNVSUFPZ3pqOGRqUEI2UGNUc0hnT2pBYTRRQUFLdFJoQUFBcTFHRUFBQ3JVWVFBQUt0UmhBQUFxMUdFQUFDclVZUUFBS3RSaEFBQXExR0VBQUNyVVlRQUFLdFJoQUFBcTFHRUFBQ3JVWVFBQUt0UmhBQUFxMUdFQUFDclVZUUFBS3RSaEFBQXExR0VBQUNyVVlRQUFLdFJoQUFBcTFHRUFBQ3JVWVFBQUt0UmhBQUFxMUdFQUFDclVZUUFBS3RSaEFBQXExR0VBQUNyVVlRQUFLdFJoQUFBcTFHRUFBQ3JVWVFBQUt0UmhBQUFxMUdFQUFDclVZUUFBS3M1YmdjQUJsdEJRY0Y4U1FzNi91MDR6bzJTWkl5NWQ3OWg3M205M3VlR09oc0E5OFc1SFFBWUFxR084dHZmL3N2QzRmREZReHNKUUxUZzBpaEdQSy9YKzQ0eHB2WVFReHBEb2RDeUlRc0VJS3BRaExCQlNOTGZEN0grOWVMaTRzQlFoUUVRWFNoQzJPTDVnNjB3eGp3emxFRUFSQmVLRUZab2FtcDZXMUxqZ2N1Tk1iNjZ1cm9YWFlnRUlFcFFoTERDMXExYjI0d3h6eDY0M0hHY04wcExTMXZkeUFRZ09sQ0VzSVl4cHR2SEl5S1JDQitaQUN4SEVjSWFWVlZWYjByeTdiZklId3dHS1VMQWNoUWhyRkZlWHQ0aWFmL1hBOWNVRnhjM3U1VUhRSFNnQ0dHVlNDU3kvK3VFdkVrR0FFVUl1L2o5L3RXU1dvMHhnV0F3dU5UdFBBRGNSeEhDS2lVbEpVM0dtRmNkeDFsYlZGUlU1M1llQU83amQ0M0NPc2FZcFpMeTNNNEJJRHJ3MXlmUVYzRWVqK2NxWTh4MWtrNXlIQ2ZaN1VDV2FUSEdGRXQ2ek92MVBpb3A2SFlnWUxpakNORVhjUjZQWjZta2k5d09Bc2tZczlycjlTNFFaUWowQzBXSVh2TjRQTmRJZWl3aFo3SW1McnhKU1hsSEtpNHgxZTFZVmdtMytlU3YycUd5WlV2VXNudVRqREcvOFhxOXYzTTdGekNjOFdZWjlOcSt5NkdhdVBBbXBVNCtpUkowUVd4Q3NsTHlwMnZpaFRkTGtoekh1ZExsU01Dd1J4R2lMMDZTcEtTOEk5M09ZYjJFelBFZE40OXhNd2N3RWxDRTZMV09OOFp3SnVpKzJJVFJIVGVUM013QmpBUVVJUURBYWhRaEFNQnFGQ0VBd0dvVUlRREFhaFFoQU1CcUZDRUF3R29VSVFEQWFoUWhBTUJxRkNFQXdHb1VJUURBYWhRaEFNQnFGQ0VBd0dvVUlRREFhaFFoQU1CcUZDRUF3R29VSVFEQWFoUWhBTUJxRkNFQXdHb1VJUURBYWhRaEFNQnFGQ0VBd0dvVUlRREFhaFFoQU1CcUZDRUF3R29VSWFLYWIxZXhDaGZQVVNRVWNEc0tnQkVxenUwQXdNRTBmTFpXTzErNlI1SzA0YzV2YU1vVnQydk0xTlBsMjFXc2trZHVVTnF4czNUMFZYL29jcCtPZFROdmVVUCtpaTBxZWVTRzloV09vOWpFRkNVZmNaeXlUL21XMGsvNFdzL2JMSGxYMjU2NFdSTVcvRVM1cDEvZWJYMnd1VllWYnp5bWhwSjNGZkxWS2o0bFUrblR6dFM0ZWRjcU5qRmxZTDhBQUlZRVo0U0lTcEZncTBxZnZVTlpubTlJa2s3NDZaTkt5RGlpeTVqbTB2V3FYZmZhWWVlYXVYaVZQTGU5cFdrL2ZWcFpYL21tZHE5OFVKOC9mNmRrSXQzRzFuaVhLeUZ6dkdxOHk3dXRDelpWcStTaDZ4UnViZEt4MXl6UnpNV3JkUFRWOTZtdHRseWJILzJSSW9IV0wvbG9BYmlKSWtSVWF0MjdVK0UybjFJbUYwaVM0cEl6bEpnN3VjdVl2TGxYcVd6NS9RbzIxeDUrUXNkUlhISzZNazZjcjZrM1BLS21IVjVWdmY5Y2x5RWhmNk1hUG50SCtSZjhRdjQ5MitXdjJOSmxmZG1LUHlveFo3S21YSGFyRXJMejVjVEdLekYzc282ODhrN0pjVlQ1MXQvNjlaZ0J1SU1pUkZTS1Q4dVduQmo1ZGhZZGRFek9yRXVVbUROSnUxNjlyMDl6eHlXbEtmZjB5MVg5OFV0ZGx0ZHRXS1hFbkVsS08vcFVwUjdwNlhKV0dBbTJxbjdqR3VYT3VWSnluQzczYzJKaWxIM3lRdFVWcmU1VERnRFJnU0pFVklwUHlkVFlPVmVxOHEzSEpVbUJ1dkp1WXh3blJwTXUramMxbHJ5cit1STMrelIvVXQ3UmFxdmUyZVh5YUUzaGNtWE9QRStTbERWemdXbzNySklKaHlSSmJiWGxNdUdRUnVjZDArTjhpVG1UMUZaWDBlUGxWZ0RSalNKRTFCcC83ZzgxWWNHUEpVbWZQZlFETmUwbzdEWW1JVHRmNCtiL1FMdGV2VThoZjJPdjV6YVJrT1RFU2s3N0llRGZzMTB0RlZ1VU9lTWNTVkw2Q1Y5VEpOaXFoczN2dGQ4aEVtNy8vd0ZuZzE5dzVEaE81M3dBaGcrT1drUzEwZU9QbHlSbG4zeUJkcjNTOHlYUXNiT3YwS2lNY1NwYnZxVFg4N2JzMnFqUlJ4emIrZTlhNzNKSlJodnZYNlQxdnoxUFJiLy9sa3dvMEhsNWRGVEdPTW1Ka1gvUHRoN25hOTFicXNTY1NiM2VQb0Rvd2Njbk1DeWtIVE5MVmU4OTAvT2x4MzJYU0Q5NzRCb2xaSTQvN0Z6QnBtcFZ2ZitzOHMvL3FTVEpSTUtxWGI5U0V4YjhST25IeitrYzU5dFpyTkxuLzQ5Q3ZuckZKYWNyN1poVFZQWHVVcVZPOFhTWnowVENxdjdvSldYc081c0VNTHh3Um9pbzFMcTNWUFhGYjhxRWc1S2s1aDJGU2hwNzFFRXZQU2JtVE5LNHM3NnZQVzgvMmZPRXhpamtxMVB0K24rbzVPRWJsRlZ3bmpKT1BGdVMxTGpsQTRYOGpjb3FXS0JSNmVNNi8wdWZQayt4aVNtcVhiOVNrcFIvL3MvazIxbWt6MSs0UzRHNkNwbHdTUDdLYmRyMjVLOFVFemRLWTAvLzlzQi9JUUFNT3M0SUVaVmlFMFpyenp0UHE2VzhSSkxVdU9WRFRiNWs4U0h2a3p2N1N0VnZYQ05mMmNZdXk5ZmRjVTc3eHllUzBwUTg0UVJOdlBCbXBSMXphdWY2R3U5eXBSNTFjcmNQeERzeHNjcVlOazgxM3VYS1BmMXlKV1JPMEhILzhoZVZyLzZMUG52NEJ3cTNObXRVV3E0eVpweXR2TGxYeTRtTEg2QkhEMkFvSGV5VmY2QWJqOGRqSk1seng5b2gyK2IrdnlrbUptN1VrRzEzT0NoYzNINFp0N0N3a09NWTZBZk9DQkhWa3ZPbkRXbnhBckFQcnhFQ0FLeEdFUUlBckVZUkFnQ3NSaEVDQUt4R0VRSUFyRVlSQWdDc1JoRUNBS3hHRVFJQXJFWVJBZ0NzUmhFQ0FLeEdFUUlBckVZUkFnQ3NSaEVDQUt4R0VRSUFyRVlSQWdDc1JoRUNBS3hHRVFJQXJFWVJBZ0NzUmhFQ0FLeEdFUUlBckVZUkFnQ3NSaEVDQUt4R0VRSUFyRVlSQWdDc1JoR2lMMW9rS2R6bWN6dUg5Y0lCZjhmTlZqZHpBQ01CUlloZU04WVVTNUsvYW9mYlVhd1hxS3VRSkJsanRyc2NCUmoyS0VMMHhXT1NWTFpzaVZvcXRpamMxdUoySHV1RUEzNzU5MnpYcnVWTE9oWTk2MlllWUNSdzNBNkFZU1crb0tCZ2hlTTQ4OTBPQWtuU0IyMXRiWE9MaTRzRGJnY0Jock5ZdHdOZ1dJbFVWbFkrblplWDErSTRUcTZrTkVueGJvZXlUS3N4WnJPa0J3T0J3TFdVSUFDZ3p6d2VqL0Y0UE1idEhBQ2lBNjhSQWdDc1JoRUNBS3hHRVFJQXJFWVJBZ0NzUmhFQ0FLeEdFUUlBckVZUkFnQ3NSaEVDQUt4R0VRSUFyRVlSQWdDc1JoRUNBS3hHRVFJQXJFWVJBZ0NzUmhFQ0FLeEdFUUlBckVZUkFnQ3NSaEVDQUt4R0VRSUFyRVlSQWdDc1JoRUNBS3hHRVFJQXJFWVJBZ0NzUmhFQ0FLem11QjBBM1JVVUZIemdPTTRwYnVjQUlCbGpQdlI2dmFlNm5RT0RoelBDS0VRSkF0R0Q0M0hraTNNN0FBNnVzTENRTTNiQVJSNlB4N2lkQVlPUE0wSUFnTlVvUWdDQTFTaENBSURWS0VJQWdOVW9RZ0NBMVNoQ0FJRFZLRUlBZ05Vb1FnQ0ExZmpBZGhTWU9YUG0rWTdqek92NHQrTTROMHFTTWViZWptWEdtQmZXclZ2M2podjVBRnNVRkJUTWw3U2c0OTg5SFl1UzN2TjZ2YzhOZFRZTUhuNnpUQlNJaVlrSlM3cnh3T1VkQjZFa1JTS1JwVU1hQ3JCVGFQL2pyc1AreThMaDhNVkRHd21EalV1alVjQnhuTlhHbVBxRHJUZkcxSzVmdjc1d0tETUJOdko2dmU4WVkyb1BNYVF4RkFvdEc3SkFHQklVWVJUNDVKTlBnbzdqdkhLSUlYK1hGQnFxUElERlFtby8zZzdtOWVMaTRzQlFoY0hRb0FpamhESG0yVU9zZm43SWdnQTQ2UEZtakhsbUtJTmdhRkNFVWFLdXJtNmxNY2JYdzZyR1FDRHcxcEFIQWl6VjFOVDB0cVRHQTVjYlkzeDFkWFV2dWhBSmc0d2lqQktscGFXdGp1UDg4OERseHBobnVCUURESjJ0VzdlMjlYU0Z4bkdjTjBwTFMxdmR5SVRCUlJGR2tVZ2swdTB0MmNZWUxvc0NROHdZMCsxWTdPbjR4TWhBRVVhUllERDRyS1Q5ZitMMFZWZFhkenRMQkRDNHFxcXEzcFMwLzBzVi9tQXdTQkdPVUJSaEZDa3VMbTZXdEdhL1JTK1VsWlg1M2NvRDJLcTh2THhGMHY2dkI2N1pkM3hpQktJSW84OExIVGU0RkFPNEp4S0o3UDg2SVcrU0djRW93aWdUREFhWEdtTUNrbHI5ZnY5cXQvTUF0dHAzL0xVYVl3TEJZSkRmN0RTQ1VZUlJwcWlvcU01eG5MV1NYaWtwS1dseU93OWdxNUtTa2laanpLdU80Nnd0S2lxcWN6c1BCZysvYXpRS0dXTmVOTVpVdXAwRHNKMHhacW1rUExkellIQU42NzgrNGZGNFZrczZ5KzBjNkIxanpJZGVyL2RVdDNPTUZPei9HQ25jZm00WTdwZEdlUklZUmh6SE9jWHREQ01NK3o5R0JMZWZHMGJFcFZIUEhXdmRqb0RES0Z3OHgrMElJeGI3UDRhemFIaHVHTzVuaEFBQTlBdEZDQUN3R2tVSUFMQWFSUWdBc0JwRkNBQ3dHa1VJQUxBYVJRZ0FzTnFJK0J6aFVQSHRLbGJKSXpjbzdkaFpPdnFxUC9TNGJ1WXRiOGhmc1VVbGo5elFaWDFpN2hTZDhPUEhEL21aR2M4ZGF6dm5TYzZmcnFuWFA5VGp1RTBQWENOL3hSYk52T1VOeGNTTjZ2OER3NGpIZnRVM3djWXFiWDcwSjVyMnM2Y2taMkRPRnpxZkl4YXZVc3lvcEFHWlU1SnF2Q3RVK2MrL0t0QlFxU1BPdmtGanoxZzBZSFBiZ2lMOEVwcEwxNnQyM1d2S25IbmVJY2YxdE1OM2ZQaDUvK0xzNlVuSHYyZXJXc3BMTlBxSXFRZHNlNTNhYXNyNitRaGdLL2FyM29sUHk5VzBuLy9YbDc1L1cwMlp0ajcrU3gzL283OE42ZzhWZ1lZOSt2eUZ1elRsOGx1VmZ2d1pNcEZ3MUdRYlRyZzAraVhremIxS1pjdnZWN0M1ZHRDMmtUckZvNzN2UDl0dGVkVjdTNVV5K2FSQjJ5NUdOdmFyb1JGcWFSaVNIeXlDVFRXU2lXak1jWFBreE1ZckpqNHhhcklOSnhUaGw1QXo2eElsNWt6U3JsZnZHN1J0WkgvMVc2b3RlbDBoWDMzbnNrQjloUm8ydjZkc3ovbGR4alp0LzFpYkhyaEczbHZQMUtmM1hxYkdyUjlJYWovckxGdzhSNDNiUHRxM2ZwNDIvZWxxdFpTWERGcHVSTGUrN0ZjbUhGVDU2My9XcC9kZTJyNXYvZUZpVmZ6enJ6S1JpS1F2OXErYXdtWGFjTmY1S2x1K1JKSVVDUVcwNjlYLzBJWTd2NkYxZDV5dEhVdHZWYmoxNEgvY1BkVFNvTzFQL1VicmJqdExuOTU3bVNyWC9FMkZpK2NvRWdwSU92eitYZU5kcnFLN0Y2cm9uZ3ZWdFAxalZiMzdkMjI0OHhzcXVudWhHajU3cDNNN2ZjblZNWGNrNFA5U3gxSEhTeVByYmp1cjI4c2h6VHVMT3VmWitNZnZ5cmVyK0V0bGxLU1NoNi92c3AzOWMzZDdMUHUrbmoxbE85ejlCdXA3SGEwb3dpL0JjV0kwNmFKL1UyUEp1Nm92Zm5OUXRwRTZwVUNKMlpOVS9mSExuY3YydnYrYzBvODdRL0ZwdVYzR2hsdGJOT25DWCtta2YxK3A5QlBPME02WHU3NStXZjNSeXpyNnFqOW94cTllMXFneFk3WHp4YnNISlRPaVgxLzJxNTB2L1Y0Tm43MnRveGI5VGpNWHY2NHBWOXl1bWs5ZVVlVS9IK3N5cm1uYng1cjJpNlVhZDliMzk5M3ZidmtyTnV2NEgvMS9UYi94T1lWOGRTcGI4Y2VEWnZyOCtkOHEzTnFzYWI5NFJsT3ZmMUFOSmU5MldYKzQvYnQxejNaTisvbmZsWHJVVjdWajZXMXFyZDZwNmI5OFRtT09tOU5sdTMzTmRhQytIRWRUcjM5WWtqVHpsamU2L1M3WXZSODhyNk8vZTQ5bS9PcGxKV1Fjb1owdjNmT2xNeDVxT3dONW53NzkvVjVISzRyd1Mwckl6dGU0K1QvUXJsZnZVOGpmMk9PWWRYZWNvOExGYzFTNGVFN25UMUI5a1h2YVpkcjc0WXN5a2JBaWdWWlZmL0txY2srN3JOdTQ5QlBtS2pGM3NscXJkaWcySVVXQnVncVpjS2h6L2ZoemIxQjhhcFppazFLVk0rdFN0VlJ1NmZ5cEh2YnB6WDRWYW1sUXpib1Z5bDk0azVMeWpwWVRHNmZrL09rYWQ5YjN0ZmVqbDdyT04rZEt4U1lrS3pZeFJTRmZ2V3JYcjFUK0JUY3FQaTFYY2FQSEtIZjJ0dy82QTJQSVY2K0drbmMxL3V2L3F2alVMTVduWm12Y3ZHdTZqRG5jL3AwejZ4TEZqRXBTMXN6ekZQTFZLVy91ZHhVektra1pNODVXVzIyWlRDVGM1MXc5R2FqamFNTFgvNmZpMDNJNjUvRlhiWmVKUkFZazQyRHJ6L2M2bXZGbW1YNFlPL3NLMVc5OFUyWExseWpubEl1N3JlL3Z1OE15WjV5cjNTc2ZVc09tdHhUMDFTc2hhNEtTSjU3WTVWS0tKSld2ZWtqVm55eFQ4c1RwaW9sTGtDUVo4OFVCR3ArUzFYazdOakZGTWtZbUVwSVR3d3ZsTnVyTmZoV29yNVNNVVZMdWxDNzNUY2pLVjhoWEorMjNmeVZranYvaWZnMTdKR08wNmY5OXI5dDJUVGdvSnphK3k3SkF3NTdPZVR2RUpxWjBHWE80L1R0dWRMb2tkUjVyY2Z2Mjk4NnhrWENmYy9Wa29JNmorTFRzTCtaSlNPNmNaeUF5RHJiK2ZLK2pHVVhZSC9zdWtYNzJ3RFZkZHBBQm16NHVYamxmdlZEVkg3K2lZSE9OeHM3NVRyY3hiYlc3VmZuV0V6cmh4MDhvTVhleUdyZCtvTHFpMXdjOEMwYU8zdXhYOGFudFQ5YXQxVHVWUE9HRXp1VnR0YnZiTDZIdTk1RUNaNy9iY2NrWmtxVHB2M3hPbzhhTVBXeVcyTVJrU1ZLd3NicXpBSU9OVlYyMk54RDdkMTl6dVdFZ01qcHg3ZVVUQ2JaMi9tQVFianY4YTNhOXZWOS92dGZSakV1ai9aU1lNMG5qenZxKzlyejk1S0RNbjMzS1JXb3E5U3JVWEtlTTZkMy9EbXZISmFKQWZhWEMvaWJ0ZmEvN093S0JBeDF1djRwUHpWTDZ0RE8xODZWNzVLL2NKaE1KeTFlMlVSVnZQS3F4YzY0ODZMeWp4dVFxWmZKTWxTMWZva0JEbFV3a0xIL2xWalZ0LzdqSDhRbVpFNVEwOWtqdFh2V2dRdjVHdGRXVnEvTHRwenJYRDlUKzNkZGMvUldibENwSjh1M2NjTkNYVGdZalkyTDJKTVVtakZhTmQ0VWtLUkpzVTlYYXJoOEQ2U2xiYis0M0dIbWpCV2VFQXlCMzlwV3EzN2hHdnJLTkF6NTNmR3FXTXFiTlUwTFdoQjR2TlNUbVRGTHVhWmRwKzMvOUw4V241aWhuMWlWcTJQemVnT2ZBeUhLNC9VcVNKbC95N3lwZjliQzIvdWZQRldwcDBLak1JelQyakVYS09lV2lRODQ5NVlyYnRldlYrN1R4L2tVeTRaQ1NjcWRvL05mLzlaRGpQMy8rVGhYZGZhR1M4bzVTOXNrTHRYUDNKamt4Y1FPNmYvYzFWMzhrWms5VTlza0x0ZTN4bXhXVGtLd1p2MzVsU0RMR3hDZG84cVczcUd6NUV1Mzk4QVdOU3N2Um1PUG5xbkhiUjRmTTFwdjdEVWJlYU9HNEhhQS9QQjZQa2ZnTDNjTkJ4OXUwQ3dzTGgvVStGMDFHNnY1ZjQxMnVpdFYvMGZSZlB1OTJGQXlCYUhodTROSW9BRmZWYjF5anRycnkvUzYvL2xWWm5tKzZIUXNXNGRJb0FGZTFWdS9VcmxmL1E2R1dlc1duWkNtcllJSHl6dndmYnNlQ1JTaENBSzdLbTN1Vjh1WmU1WFlNV0l4TG93QUFxMUdFQUFDclVZUUFBS3RSaEFBQXE0MklOOHNjNnErK0F5TWQrei9RUDhQNmpOQVk4NkhiR2RBbm43b2RZQ1JoLzhjSXduTURBQUFBQUFBQUFBQUFBQUFBQUFBQUFBQUFBQUFBQUFBQUFBQUFBQUFBQUFBQUFBQUFBQUFBQUFBQUFBQUFBQUFBQUFBQUFBQUFBQUFBQUFBQUFBQUFBQUFBQUFBQUFBQUFBQUFBQUFBQUFBQ3d3WDhEU3NiaU1ubENYRUlBQUFBQVNVVk9SSzVDWUlJPSIsCgkiVGhlbWUiIDogIiIsCgkiVHlwZSIgOiAiZmxvdyIsCgkiVmVyc2lvbiIgOiAiIgp9Cg=="/>
    </extobj>
  </extobjs>
</s:customData>
</file>

<file path=customXml/itemProps336.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7985</Words>
  <Application>WPS 演示</Application>
  <PresentationFormat>宽屏</PresentationFormat>
  <Paragraphs>202</Paragraphs>
  <Slides>20</Slides>
  <Notes>4</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20</vt:i4>
      </vt:variant>
    </vt:vector>
  </HeadingPairs>
  <TitlesOfParts>
    <vt:vector size="34" baseType="lpstr">
      <vt:lpstr>Arial</vt:lpstr>
      <vt:lpstr>宋体</vt:lpstr>
      <vt:lpstr>Wingdings</vt:lpstr>
      <vt:lpstr>Wingdings</vt:lpstr>
      <vt:lpstr>汉仪雅酷黑 65W</vt:lpstr>
      <vt:lpstr>黑体</vt:lpstr>
      <vt:lpstr>汉仪雅酷黑简</vt:lpstr>
      <vt:lpstr>Times New Roman</vt:lpstr>
      <vt:lpstr>微软雅黑</vt:lpstr>
      <vt:lpstr>Calibri</vt:lpstr>
      <vt:lpstr>Arial Unicode MS</vt:lpstr>
      <vt:lpstr>Office 主题​​</vt:lpstr>
      <vt:lpstr>1_Office 主题​​</vt:lpstr>
      <vt:lpstr>2_Office 主题​​</vt:lpstr>
      <vt:lpstr>PowerPoint 演示文稿</vt:lpstr>
      <vt:lpstr>ABOUT US</vt:lpstr>
      <vt:lpstr>We Are Focus On</vt:lpstr>
      <vt:lpstr>CORE TEAM MEMBERS</vt:lpstr>
      <vt:lpstr>OUR ADVANTAGE</vt:lpstr>
      <vt:lpstr>OUR FIRST NFT GAME</vt:lpstr>
      <vt:lpstr>RALATION BETWEEN OUR PRODUCT &amp; TOKEN  </vt:lpstr>
      <vt:lpstr>TOKENOMICS ALLOCATION</vt:lpstr>
      <vt:lpstr>FINANCIAL PLAN</vt:lpstr>
      <vt:lpstr>PowerPoint 演示文稿</vt:lpstr>
      <vt:lpstr>PRODUCT DESCRIPTION</vt:lpstr>
      <vt:lpstr>PowerPoint 演示文稿</vt:lpstr>
      <vt:lpstr>PRODUCT DESCRIPTION</vt:lpstr>
      <vt:lpstr>PowerPoint 演示文稿</vt:lpstr>
      <vt:lpstr>PRODUCT DESCRIPTION</vt:lpstr>
      <vt:lpstr>GAME FRAMEWORK</vt:lpstr>
      <vt:lpstr>PowerPoint 演示文稿</vt:lpstr>
      <vt:lpstr>PRODUCT DESCRIPTION</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新世纪少年</cp:lastModifiedBy>
  <cp:revision>260</cp:revision>
  <dcterms:created xsi:type="dcterms:W3CDTF">2019-06-19T02:08:00Z</dcterms:created>
  <dcterms:modified xsi:type="dcterms:W3CDTF">2022-02-11T02:47:37Z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2B7650D653BB4CE2A88541B3FAFC84D9</vt:lpwstr>
  </property>
</Properties>
</file>